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7" r:id="rId31"/>
  </p:sldIdLst>
  <p:sldSz cx="18288000" cy="10287000"/>
  <p:notesSz cx="6858000" cy="9144000"/>
  <p:embeddedFontLst>
    <p:embeddedFont>
      <p:font typeface="Ara Hamah Homs"/>
      <p:regular r:id="rId32"/>
    </p:embeddedFont>
    <p:embeddedFont>
      <p:font typeface="Blueberry"/>
      <p:regular r:id="rId33"/>
    </p:embeddedFont>
    <p:embeddedFont>
      <p:font typeface="Gulfs Display"/>
      <p:regular r:id="rId34"/>
    </p:embeddedFont>
    <p:embeddedFont>
      <p:font typeface="Handyman"/>
      <p:regular r:id="rId35"/>
    </p:embeddedFont>
    <p:embeddedFont>
      <p:font typeface="Open Sans Extra Bold"/>
      <p:regular r:id="rId36"/>
    </p:embeddedFont>
    <p:embeddedFont>
      <p:font typeface="Paytone One"/>
      <p:regular r:id="rId37"/>
    </p:embeddedFont>
    <p:embeddedFont>
      <p:font typeface="Pluma"/>
      <p:regular r:id="rId38"/>
    </p:embeddedFont>
    <p:embeddedFont>
      <p:font typeface="Pluma Bold"/>
      <p:regular r:id="rId39"/>
    </p:embeddedFont>
    <p:embeddedFont>
      <p:font typeface="Poppins" panose="00000500000000000000" pitchFamily="2" charset="0"/>
      <p:regular r:id="rId40"/>
    </p:embeddedFont>
    <p:embeddedFont>
      <p:font typeface="Public Sans Bold"/>
      <p:regular r:id="rId41"/>
    </p:embeddedFont>
    <p:embeddedFont>
      <p:font typeface="Sniglet"/>
      <p:regular r:id="rId42"/>
    </p:embeddedFont>
    <p:embeddedFont>
      <p:font typeface="Stadio Now Text"/>
      <p:regular r:id="rId43"/>
    </p:embeddedFont>
    <p:embeddedFont>
      <p:font typeface="Stadio Now Text Bold"/>
      <p:regular r:id="rId44"/>
    </p:embeddedFont>
    <p:embeddedFont>
      <p:font typeface="TT Chocolates"/>
      <p:regular r:id="rId45"/>
    </p:embeddedFont>
    <p:embeddedFont>
      <p:font typeface="TT Chocolates Bold"/>
      <p:regular r:id="rId46"/>
    </p:embeddedFont>
    <p:embeddedFont>
      <p:font typeface="Walter Turncoat"/>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066D94-A466-4E52-BD73-7D866221DB05}" v="47" dt="2024-11-06T16:06:49.6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50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3.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JU V" userId="4d1c23b6297f4db2" providerId="LiveId" clId="{FB066D94-A466-4E52-BD73-7D866221DB05}"/>
    <pc:docChg chg="undo custSel addSld delSld modSld">
      <pc:chgData name="TEJU V" userId="4d1c23b6297f4db2" providerId="LiveId" clId="{FB066D94-A466-4E52-BD73-7D866221DB05}" dt="2024-11-16T02:56:12.322" v="237" actId="113"/>
      <pc:docMkLst>
        <pc:docMk/>
      </pc:docMkLst>
      <pc:sldChg chg="delSp modSp mod">
        <pc:chgData name="TEJU V" userId="4d1c23b6297f4db2" providerId="LiveId" clId="{FB066D94-A466-4E52-BD73-7D866221DB05}" dt="2024-11-06T16:02:44.803" v="226" actId="207"/>
        <pc:sldMkLst>
          <pc:docMk/>
          <pc:sldMk cId="0" sldId="257"/>
        </pc:sldMkLst>
        <pc:spChg chg="mod">
          <ac:chgData name="TEJU V" userId="4d1c23b6297f4db2" providerId="LiveId" clId="{FB066D94-A466-4E52-BD73-7D866221DB05}" dt="2024-11-06T15:51:32.785" v="100" actId="1076"/>
          <ac:spMkLst>
            <pc:docMk/>
            <pc:sldMk cId="0" sldId="257"/>
            <ac:spMk id="11" creationId="{00000000-0000-0000-0000-000000000000}"/>
          </ac:spMkLst>
        </pc:spChg>
        <pc:spChg chg="del mod topLvl">
          <ac:chgData name="TEJU V" userId="4d1c23b6297f4db2" providerId="LiveId" clId="{FB066D94-A466-4E52-BD73-7D866221DB05}" dt="2024-11-06T16:01:57.372" v="206" actId="478"/>
          <ac:spMkLst>
            <pc:docMk/>
            <pc:sldMk cId="0" sldId="257"/>
            <ac:spMk id="15" creationId="{00000000-0000-0000-0000-000000000000}"/>
          </ac:spMkLst>
        </pc:spChg>
        <pc:spChg chg="mod topLvl">
          <ac:chgData name="TEJU V" userId="4d1c23b6297f4db2" providerId="LiveId" clId="{FB066D94-A466-4E52-BD73-7D866221DB05}" dt="2024-11-06T16:02:44.803" v="226" actId="207"/>
          <ac:spMkLst>
            <pc:docMk/>
            <pc:sldMk cId="0" sldId="257"/>
            <ac:spMk id="17" creationId="{00000000-0000-0000-0000-000000000000}"/>
          </ac:spMkLst>
        </pc:spChg>
        <pc:grpChg chg="del">
          <ac:chgData name="TEJU V" userId="4d1c23b6297f4db2" providerId="LiveId" clId="{FB066D94-A466-4E52-BD73-7D866221DB05}" dt="2024-11-06T16:01:57.372" v="206" actId="478"/>
          <ac:grpSpMkLst>
            <pc:docMk/>
            <pc:sldMk cId="0" sldId="257"/>
            <ac:grpSpMk id="14" creationId="{00000000-0000-0000-0000-000000000000}"/>
          </ac:grpSpMkLst>
        </pc:grpChg>
      </pc:sldChg>
      <pc:sldChg chg="modSp mod">
        <pc:chgData name="TEJU V" userId="4d1c23b6297f4db2" providerId="LiveId" clId="{FB066D94-A466-4E52-BD73-7D866221DB05}" dt="2024-11-06T15:52:59.497" v="148" actId="1076"/>
        <pc:sldMkLst>
          <pc:docMk/>
          <pc:sldMk cId="0" sldId="263"/>
        </pc:sldMkLst>
        <pc:spChg chg="mod">
          <ac:chgData name="TEJU V" userId="4d1c23b6297f4db2" providerId="LiveId" clId="{FB066D94-A466-4E52-BD73-7D866221DB05}" dt="2024-11-06T15:52:59.497" v="148" actId="1076"/>
          <ac:spMkLst>
            <pc:docMk/>
            <pc:sldMk cId="0" sldId="263"/>
            <ac:spMk id="5" creationId="{00000000-0000-0000-0000-000000000000}"/>
          </ac:spMkLst>
        </pc:spChg>
        <pc:spChg chg="mod">
          <ac:chgData name="TEJU V" userId="4d1c23b6297f4db2" providerId="LiveId" clId="{FB066D94-A466-4E52-BD73-7D866221DB05}" dt="2024-11-06T15:52:13.659" v="104" actId="14100"/>
          <ac:spMkLst>
            <pc:docMk/>
            <pc:sldMk cId="0" sldId="263"/>
            <ac:spMk id="6" creationId="{00000000-0000-0000-0000-000000000000}"/>
          </ac:spMkLst>
        </pc:spChg>
        <pc:spChg chg="mod">
          <ac:chgData name="TEJU V" userId="4d1c23b6297f4db2" providerId="LiveId" clId="{FB066D94-A466-4E52-BD73-7D866221DB05}" dt="2024-11-06T15:52:37.124" v="106" actId="1076"/>
          <ac:spMkLst>
            <pc:docMk/>
            <pc:sldMk cId="0" sldId="263"/>
            <ac:spMk id="7" creationId="{00000000-0000-0000-0000-000000000000}"/>
          </ac:spMkLst>
        </pc:spChg>
      </pc:sldChg>
      <pc:sldChg chg="addSp modSp mod">
        <pc:chgData name="TEJU V" userId="4d1c23b6297f4db2" providerId="LiveId" clId="{FB066D94-A466-4E52-BD73-7D866221DB05}" dt="2024-11-06T16:07:21.078" v="233" actId="1076"/>
        <pc:sldMkLst>
          <pc:docMk/>
          <pc:sldMk cId="0" sldId="267"/>
        </pc:sldMkLst>
        <pc:spChg chg="mod">
          <ac:chgData name="TEJU V" userId="4d1c23b6297f4db2" providerId="LiveId" clId="{FB066D94-A466-4E52-BD73-7D866221DB05}" dt="2024-11-06T16:06:42.204" v="230" actId="164"/>
          <ac:spMkLst>
            <pc:docMk/>
            <pc:sldMk cId="0" sldId="267"/>
            <ac:spMk id="14" creationId="{00000000-0000-0000-0000-000000000000}"/>
          </ac:spMkLst>
        </pc:spChg>
        <pc:spChg chg="mod">
          <ac:chgData name="TEJU V" userId="4d1c23b6297f4db2" providerId="LiveId" clId="{FB066D94-A466-4E52-BD73-7D866221DB05}" dt="2024-11-06T16:06:49.643" v="231" actId="164"/>
          <ac:spMkLst>
            <pc:docMk/>
            <pc:sldMk cId="0" sldId="267"/>
            <ac:spMk id="15" creationId="{00000000-0000-0000-0000-000000000000}"/>
          </ac:spMkLst>
        </pc:spChg>
        <pc:spChg chg="mod">
          <ac:chgData name="TEJU V" userId="4d1c23b6297f4db2" providerId="LiveId" clId="{FB066D94-A466-4E52-BD73-7D866221DB05}" dt="2024-11-06T16:06:42.204" v="230" actId="164"/>
          <ac:spMkLst>
            <pc:docMk/>
            <pc:sldMk cId="0" sldId="267"/>
            <ac:spMk id="16" creationId="{00000000-0000-0000-0000-000000000000}"/>
          </ac:spMkLst>
        </pc:spChg>
        <pc:spChg chg="mod">
          <ac:chgData name="TEJU V" userId="4d1c23b6297f4db2" providerId="LiveId" clId="{FB066D94-A466-4E52-BD73-7D866221DB05}" dt="2024-11-06T16:06:49.643" v="231" actId="164"/>
          <ac:spMkLst>
            <pc:docMk/>
            <pc:sldMk cId="0" sldId="267"/>
            <ac:spMk id="17" creationId="{00000000-0000-0000-0000-000000000000}"/>
          </ac:spMkLst>
        </pc:spChg>
        <pc:spChg chg="mod">
          <ac:chgData name="TEJU V" userId="4d1c23b6297f4db2" providerId="LiveId" clId="{FB066D94-A466-4E52-BD73-7D866221DB05}" dt="2024-11-06T16:06:31.857" v="229" actId="113"/>
          <ac:spMkLst>
            <pc:docMk/>
            <pc:sldMk cId="0" sldId="267"/>
            <ac:spMk id="18" creationId="{00000000-0000-0000-0000-000000000000}"/>
          </ac:spMkLst>
        </pc:spChg>
        <pc:spChg chg="mod">
          <ac:chgData name="TEJU V" userId="4d1c23b6297f4db2" providerId="LiveId" clId="{FB066D94-A466-4E52-BD73-7D866221DB05}" dt="2024-11-06T16:06:22.338" v="228" actId="113"/>
          <ac:spMkLst>
            <pc:docMk/>
            <pc:sldMk cId="0" sldId="267"/>
            <ac:spMk id="19" creationId="{00000000-0000-0000-0000-000000000000}"/>
          </ac:spMkLst>
        </pc:spChg>
        <pc:grpChg chg="add mod">
          <ac:chgData name="TEJU V" userId="4d1c23b6297f4db2" providerId="LiveId" clId="{FB066D94-A466-4E52-BD73-7D866221DB05}" dt="2024-11-06T16:07:21.078" v="233" actId="1076"/>
          <ac:grpSpMkLst>
            <pc:docMk/>
            <pc:sldMk cId="0" sldId="267"/>
            <ac:grpSpMk id="21" creationId="{95EAF5A4-21B1-D8B7-3563-4F74BF0A7CC7}"/>
          </ac:grpSpMkLst>
        </pc:grpChg>
        <pc:grpChg chg="add mod">
          <ac:chgData name="TEJU V" userId="4d1c23b6297f4db2" providerId="LiveId" clId="{FB066D94-A466-4E52-BD73-7D866221DB05}" dt="2024-11-06T16:06:49.643" v="231" actId="164"/>
          <ac:grpSpMkLst>
            <pc:docMk/>
            <pc:sldMk cId="0" sldId="267"/>
            <ac:grpSpMk id="22" creationId="{B901E7DE-A8B6-3933-E0C0-938E87784017}"/>
          </ac:grpSpMkLst>
        </pc:grpChg>
      </pc:sldChg>
      <pc:sldChg chg="modSp mod">
        <pc:chgData name="TEJU V" userId="4d1c23b6297f4db2" providerId="LiveId" clId="{FB066D94-A466-4E52-BD73-7D866221DB05}" dt="2024-11-16T02:55:57.178" v="235" actId="113"/>
        <pc:sldMkLst>
          <pc:docMk/>
          <pc:sldMk cId="0" sldId="268"/>
        </pc:sldMkLst>
        <pc:spChg chg="mod">
          <ac:chgData name="TEJU V" userId="4d1c23b6297f4db2" providerId="LiveId" clId="{FB066D94-A466-4E52-BD73-7D866221DB05}" dt="2024-11-16T02:55:57.178" v="235" actId="113"/>
          <ac:spMkLst>
            <pc:docMk/>
            <pc:sldMk cId="0" sldId="268"/>
            <ac:spMk id="18" creationId="{00000000-0000-0000-0000-000000000000}"/>
          </ac:spMkLst>
        </pc:spChg>
        <pc:spChg chg="mod">
          <ac:chgData name="TEJU V" userId="4d1c23b6297f4db2" providerId="LiveId" clId="{FB066D94-A466-4E52-BD73-7D866221DB05}" dt="2024-11-16T02:55:52.576" v="234" actId="113"/>
          <ac:spMkLst>
            <pc:docMk/>
            <pc:sldMk cId="0" sldId="268"/>
            <ac:spMk id="19" creationId="{00000000-0000-0000-0000-000000000000}"/>
          </ac:spMkLst>
        </pc:spChg>
      </pc:sldChg>
      <pc:sldChg chg="modSp mod">
        <pc:chgData name="TEJU V" userId="4d1c23b6297f4db2" providerId="LiveId" clId="{FB066D94-A466-4E52-BD73-7D866221DB05}" dt="2024-11-16T02:56:12.322" v="237" actId="113"/>
        <pc:sldMkLst>
          <pc:docMk/>
          <pc:sldMk cId="0" sldId="269"/>
        </pc:sldMkLst>
        <pc:spChg chg="mod">
          <ac:chgData name="TEJU V" userId="4d1c23b6297f4db2" providerId="LiveId" clId="{FB066D94-A466-4E52-BD73-7D866221DB05}" dt="2024-11-16T02:56:12.322" v="237" actId="113"/>
          <ac:spMkLst>
            <pc:docMk/>
            <pc:sldMk cId="0" sldId="269"/>
            <ac:spMk id="18" creationId="{00000000-0000-0000-0000-000000000000}"/>
          </ac:spMkLst>
        </pc:spChg>
        <pc:spChg chg="mod">
          <ac:chgData name="TEJU V" userId="4d1c23b6297f4db2" providerId="LiveId" clId="{FB066D94-A466-4E52-BD73-7D866221DB05}" dt="2024-11-16T02:56:07.013" v="236" actId="113"/>
          <ac:spMkLst>
            <pc:docMk/>
            <pc:sldMk cId="0" sldId="269"/>
            <ac:spMk id="19" creationId="{00000000-0000-0000-0000-000000000000}"/>
          </ac:spMkLst>
        </pc:spChg>
      </pc:sldChg>
      <pc:sldChg chg="addSp modSp mod">
        <pc:chgData name="TEJU V" userId="4d1c23b6297f4db2" providerId="LiveId" clId="{FB066D94-A466-4E52-BD73-7D866221DB05}" dt="2024-11-06T15:55:06.056" v="159" actId="164"/>
        <pc:sldMkLst>
          <pc:docMk/>
          <pc:sldMk cId="0" sldId="277"/>
        </pc:sldMkLst>
        <pc:spChg chg="mod">
          <ac:chgData name="TEJU V" userId="4d1c23b6297f4db2" providerId="LiveId" clId="{FB066D94-A466-4E52-BD73-7D866221DB05}" dt="2024-11-06T15:55:06.056" v="159" actId="164"/>
          <ac:spMkLst>
            <pc:docMk/>
            <pc:sldMk cId="0" sldId="277"/>
            <ac:spMk id="18" creationId="{00000000-0000-0000-0000-000000000000}"/>
          </ac:spMkLst>
        </pc:spChg>
        <pc:grpChg chg="add mod">
          <ac:chgData name="TEJU V" userId="4d1c23b6297f4db2" providerId="LiveId" clId="{FB066D94-A466-4E52-BD73-7D866221DB05}" dt="2024-11-06T15:55:06.056" v="159" actId="164"/>
          <ac:grpSpMkLst>
            <pc:docMk/>
            <pc:sldMk cId="0" sldId="277"/>
            <ac:grpSpMk id="14" creationId="{B8BD3679-5CC9-9D8E-C534-4C6D2C5CE906}"/>
          </ac:grpSpMkLst>
        </pc:grpChg>
        <pc:grpChg chg="mod">
          <ac:chgData name="TEJU V" userId="4d1c23b6297f4db2" providerId="LiveId" clId="{FB066D94-A466-4E52-BD73-7D866221DB05}" dt="2024-11-06T15:55:06.056" v="159" actId="164"/>
          <ac:grpSpMkLst>
            <pc:docMk/>
            <pc:sldMk cId="0" sldId="277"/>
            <ac:grpSpMk id="15" creationId="{00000000-0000-0000-0000-000000000000}"/>
          </ac:grpSpMkLst>
        </pc:grpChg>
      </pc:sldChg>
      <pc:sldChg chg="addSp modSp mod">
        <pc:chgData name="TEJU V" userId="4d1c23b6297f4db2" providerId="LiveId" clId="{FB066D94-A466-4E52-BD73-7D866221DB05}" dt="2024-11-06T15:56:07.645" v="169" actId="164"/>
        <pc:sldMkLst>
          <pc:docMk/>
          <pc:sldMk cId="0" sldId="278"/>
        </pc:sldMkLst>
        <pc:spChg chg="mod">
          <ac:chgData name="TEJU V" userId="4d1c23b6297f4db2" providerId="LiveId" clId="{FB066D94-A466-4E52-BD73-7D866221DB05}" dt="2024-11-06T15:56:07.645" v="169" actId="164"/>
          <ac:spMkLst>
            <pc:docMk/>
            <pc:sldMk cId="0" sldId="278"/>
            <ac:spMk id="21" creationId="{00000000-0000-0000-0000-000000000000}"/>
          </ac:spMkLst>
        </pc:spChg>
        <pc:grpChg chg="add mod">
          <ac:chgData name="TEJU V" userId="4d1c23b6297f4db2" providerId="LiveId" clId="{FB066D94-A466-4E52-BD73-7D866221DB05}" dt="2024-11-06T15:56:07.645" v="169" actId="164"/>
          <ac:grpSpMkLst>
            <pc:docMk/>
            <pc:sldMk cId="0" sldId="278"/>
            <ac:grpSpMk id="17" creationId="{35B520A6-35D7-52B8-5E03-10214BF3D57E}"/>
          </ac:grpSpMkLst>
        </pc:grpChg>
        <pc:grpChg chg="mod">
          <ac:chgData name="TEJU V" userId="4d1c23b6297f4db2" providerId="LiveId" clId="{FB066D94-A466-4E52-BD73-7D866221DB05}" dt="2024-11-06T15:56:07.645" v="169" actId="164"/>
          <ac:grpSpMkLst>
            <pc:docMk/>
            <pc:sldMk cId="0" sldId="278"/>
            <ac:grpSpMk id="18" creationId="{00000000-0000-0000-0000-000000000000}"/>
          </ac:grpSpMkLst>
        </pc:grpChg>
      </pc:sldChg>
      <pc:sldChg chg="addSp modSp mod">
        <pc:chgData name="TEJU V" userId="4d1c23b6297f4db2" providerId="LiveId" clId="{FB066D94-A466-4E52-BD73-7D866221DB05}" dt="2024-11-06T15:56:42.508" v="174" actId="164"/>
        <pc:sldMkLst>
          <pc:docMk/>
          <pc:sldMk cId="0" sldId="279"/>
        </pc:sldMkLst>
        <pc:spChg chg="mod">
          <ac:chgData name="TEJU V" userId="4d1c23b6297f4db2" providerId="LiveId" clId="{FB066D94-A466-4E52-BD73-7D866221DB05}" dt="2024-11-06T15:56:42.508" v="174" actId="164"/>
          <ac:spMkLst>
            <pc:docMk/>
            <pc:sldMk cId="0" sldId="279"/>
            <ac:spMk id="18" creationId="{00000000-0000-0000-0000-000000000000}"/>
          </ac:spMkLst>
        </pc:spChg>
        <pc:grpChg chg="add mod">
          <ac:chgData name="TEJU V" userId="4d1c23b6297f4db2" providerId="LiveId" clId="{FB066D94-A466-4E52-BD73-7D866221DB05}" dt="2024-11-06T15:56:42.508" v="174" actId="164"/>
          <ac:grpSpMkLst>
            <pc:docMk/>
            <pc:sldMk cId="0" sldId="279"/>
            <ac:grpSpMk id="16" creationId="{0543BDAC-06B5-9051-6D86-7B8CAFB61104}"/>
          </ac:grpSpMkLst>
        </pc:grpChg>
        <pc:grpChg chg="mod">
          <ac:chgData name="TEJU V" userId="4d1c23b6297f4db2" providerId="LiveId" clId="{FB066D94-A466-4E52-BD73-7D866221DB05}" dt="2024-11-06T15:56:42.508" v="174" actId="164"/>
          <ac:grpSpMkLst>
            <pc:docMk/>
            <pc:sldMk cId="0" sldId="279"/>
            <ac:grpSpMk id="19" creationId="{00000000-0000-0000-0000-000000000000}"/>
          </ac:grpSpMkLst>
        </pc:grpChg>
      </pc:sldChg>
      <pc:sldChg chg="addSp delSp modSp mod">
        <pc:chgData name="TEJU V" userId="4d1c23b6297f4db2" providerId="LiveId" clId="{FB066D94-A466-4E52-BD73-7D866221DB05}" dt="2024-11-06T15:57:35.802" v="181" actId="164"/>
        <pc:sldMkLst>
          <pc:docMk/>
          <pc:sldMk cId="0" sldId="280"/>
        </pc:sldMkLst>
        <pc:spChg chg="mod">
          <ac:chgData name="TEJU V" userId="4d1c23b6297f4db2" providerId="LiveId" clId="{FB066D94-A466-4E52-BD73-7D866221DB05}" dt="2024-11-06T15:57:27.734" v="180" actId="165"/>
          <ac:spMkLst>
            <pc:docMk/>
            <pc:sldMk cId="0" sldId="280"/>
            <ac:spMk id="18" creationId="{00000000-0000-0000-0000-000000000000}"/>
          </ac:spMkLst>
        </pc:spChg>
        <pc:spChg chg="mod">
          <ac:chgData name="TEJU V" userId="4d1c23b6297f4db2" providerId="LiveId" clId="{FB066D94-A466-4E52-BD73-7D866221DB05}" dt="2024-11-06T15:57:27.734" v="180" actId="165"/>
          <ac:spMkLst>
            <pc:docMk/>
            <pc:sldMk cId="0" sldId="280"/>
            <ac:spMk id="19" creationId="{00000000-0000-0000-0000-000000000000}"/>
          </ac:spMkLst>
        </pc:spChg>
        <pc:spChg chg="mod topLvl">
          <ac:chgData name="TEJU V" userId="4d1c23b6297f4db2" providerId="LiveId" clId="{FB066D94-A466-4E52-BD73-7D866221DB05}" dt="2024-11-06T15:57:35.802" v="181" actId="164"/>
          <ac:spMkLst>
            <pc:docMk/>
            <pc:sldMk cId="0" sldId="280"/>
            <ac:spMk id="20" creationId="{00000000-0000-0000-0000-000000000000}"/>
          </ac:spMkLst>
        </pc:spChg>
        <pc:grpChg chg="del mod">
          <ac:chgData name="TEJU V" userId="4d1c23b6297f4db2" providerId="LiveId" clId="{FB066D94-A466-4E52-BD73-7D866221DB05}" dt="2024-11-06T15:57:27.734" v="180" actId="165"/>
          <ac:grpSpMkLst>
            <pc:docMk/>
            <pc:sldMk cId="0" sldId="280"/>
            <ac:grpSpMk id="12" creationId="{00000000-0000-0000-0000-000000000000}"/>
          </ac:grpSpMkLst>
        </pc:grpChg>
        <pc:grpChg chg="add mod">
          <ac:chgData name="TEJU V" userId="4d1c23b6297f4db2" providerId="LiveId" clId="{FB066D94-A466-4E52-BD73-7D866221DB05}" dt="2024-11-06T15:57:35.802" v="181" actId="164"/>
          <ac:grpSpMkLst>
            <pc:docMk/>
            <pc:sldMk cId="0" sldId="280"/>
            <ac:grpSpMk id="17" creationId="{CE233516-4E9C-0B40-5D5C-3D3508BAD304}"/>
          </ac:grpSpMkLst>
        </pc:grpChg>
        <pc:grpChg chg="mod topLvl">
          <ac:chgData name="TEJU V" userId="4d1c23b6297f4db2" providerId="LiveId" clId="{FB066D94-A466-4E52-BD73-7D866221DB05}" dt="2024-11-06T15:57:35.802" v="181" actId="164"/>
          <ac:grpSpMkLst>
            <pc:docMk/>
            <pc:sldMk cId="0" sldId="280"/>
            <ac:grpSpMk id="21" creationId="{00000000-0000-0000-0000-000000000000}"/>
          </ac:grpSpMkLst>
        </pc:grpChg>
      </pc:sldChg>
      <pc:sldChg chg="addSp modSp mod">
        <pc:chgData name="TEJU V" userId="4d1c23b6297f4db2" providerId="LiveId" clId="{FB066D94-A466-4E52-BD73-7D866221DB05}" dt="2024-11-06T15:58:37.552" v="191" actId="164"/>
        <pc:sldMkLst>
          <pc:docMk/>
          <pc:sldMk cId="0" sldId="281"/>
        </pc:sldMkLst>
        <pc:spChg chg="mod">
          <ac:chgData name="TEJU V" userId="4d1c23b6297f4db2" providerId="LiveId" clId="{FB066D94-A466-4E52-BD73-7D866221DB05}" dt="2024-11-06T15:58:37.552" v="191" actId="164"/>
          <ac:spMkLst>
            <pc:docMk/>
            <pc:sldMk cId="0" sldId="281"/>
            <ac:spMk id="19" creationId="{00000000-0000-0000-0000-000000000000}"/>
          </ac:spMkLst>
        </pc:spChg>
        <pc:grpChg chg="add mod">
          <ac:chgData name="TEJU V" userId="4d1c23b6297f4db2" providerId="LiveId" clId="{FB066D94-A466-4E52-BD73-7D866221DB05}" dt="2024-11-06T15:58:37.552" v="191" actId="164"/>
          <ac:grpSpMkLst>
            <pc:docMk/>
            <pc:sldMk cId="0" sldId="281"/>
            <ac:grpSpMk id="16" creationId="{575F9C4F-8974-A991-F6C1-10397DC57C27}"/>
          </ac:grpSpMkLst>
        </pc:grpChg>
        <pc:grpChg chg="mod">
          <ac:chgData name="TEJU V" userId="4d1c23b6297f4db2" providerId="LiveId" clId="{FB066D94-A466-4E52-BD73-7D866221DB05}" dt="2024-11-06T15:58:37.552" v="191" actId="164"/>
          <ac:grpSpMkLst>
            <pc:docMk/>
            <pc:sldMk cId="0" sldId="281"/>
            <ac:grpSpMk id="20" creationId="{00000000-0000-0000-0000-000000000000}"/>
          </ac:grpSpMkLst>
        </pc:grpChg>
      </pc:sldChg>
      <pc:sldChg chg="addSp delSp modSp mod">
        <pc:chgData name="TEJU V" userId="4d1c23b6297f4db2" providerId="LiveId" clId="{FB066D94-A466-4E52-BD73-7D866221DB05}" dt="2024-11-06T15:59:06.730" v="195" actId="164"/>
        <pc:sldMkLst>
          <pc:docMk/>
          <pc:sldMk cId="0" sldId="282"/>
        </pc:sldMkLst>
        <pc:spChg chg="mod">
          <ac:chgData name="TEJU V" userId="4d1c23b6297f4db2" providerId="LiveId" clId="{FB066D94-A466-4E52-BD73-7D866221DB05}" dt="2024-11-06T15:58:48.496" v="192" actId="165"/>
          <ac:spMkLst>
            <pc:docMk/>
            <pc:sldMk cId="0" sldId="282"/>
            <ac:spMk id="24" creationId="{00000000-0000-0000-0000-000000000000}"/>
          </ac:spMkLst>
        </pc:spChg>
        <pc:spChg chg="mod">
          <ac:chgData name="TEJU V" userId="4d1c23b6297f4db2" providerId="LiveId" clId="{FB066D94-A466-4E52-BD73-7D866221DB05}" dt="2024-11-06T15:58:48.496" v="192" actId="165"/>
          <ac:spMkLst>
            <pc:docMk/>
            <pc:sldMk cId="0" sldId="282"/>
            <ac:spMk id="25" creationId="{00000000-0000-0000-0000-000000000000}"/>
          </ac:spMkLst>
        </pc:spChg>
        <pc:spChg chg="mod topLvl">
          <ac:chgData name="TEJU V" userId="4d1c23b6297f4db2" providerId="LiveId" clId="{FB066D94-A466-4E52-BD73-7D866221DB05}" dt="2024-11-06T15:59:06.730" v="195" actId="164"/>
          <ac:spMkLst>
            <pc:docMk/>
            <pc:sldMk cId="0" sldId="282"/>
            <ac:spMk id="26" creationId="{00000000-0000-0000-0000-000000000000}"/>
          </ac:spMkLst>
        </pc:spChg>
        <pc:grpChg chg="del">
          <ac:chgData name="TEJU V" userId="4d1c23b6297f4db2" providerId="LiveId" clId="{FB066D94-A466-4E52-BD73-7D866221DB05}" dt="2024-11-06T15:58:48.496" v="192" actId="165"/>
          <ac:grpSpMkLst>
            <pc:docMk/>
            <pc:sldMk cId="0" sldId="282"/>
            <ac:grpSpMk id="12" creationId="{00000000-0000-0000-0000-000000000000}"/>
          </ac:grpSpMkLst>
        </pc:grpChg>
        <pc:grpChg chg="add mod">
          <ac:chgData name="TEJU V" userId="4d1c23b6297f4db2" providerId="LiveId" clId="{FB066D94-A466-4E52-BD73-7D866221DB05}" dt="2024-11-06T15:59:06.730" v="195" actId="164"/>
          <ac:grpSpMkLst>
            <pc:docMk/>
            <pc:sldMk cId="0" sldId="282"/>
            <ac:grpSpMk id="23" creationId="{94ED343E-1C98-CBD4-3472-EEC84F1B45BA}"/>
          </ac:grpSpMkLst>
        </pc:grpChg>
        <pc:grpChg chg="mod topLvl">
          <ac:chgData name="TEJU V" userId="4d1c23b6297f4db2" providerId="LiveId" clId="{FB066D94-A466-4E52-BD73-7D866221DB05}" dt="2024-11-06T15:59:06.730" v="195" actId="164"/>
          <ac:grpSpMkLst>
            <pc:docMk/>
            <pc:sldMk cId="0" sldId="282"/>
            <ac:grpSpMk id="27" creationId="{00000000-0000-0000-0000-000000000000}"/>
          </ac:grpSpMkLst>
        </pc:grpChg>
      </pc:sldChg>
      <pc:sldChg chg="addSp delSp modSp mod">
        <pc:chgData name="TEJU V" userId="4d1c23b6297f4db2" providerId="LiveId" clId="{FB066D94-A466-4E52-BD73-7D866221DB05}" dt="2024-11-06T15:59:30.502" v="198" actId="164"/>
        <pc:sldMkLst>
          <pc:docMk/>
          <pc:sldMk cId="0" sldId="284"/>
        </pc:sldMkLst>
        <pc:spChg chg="mod">
          <ac:chgData name="TEJU V" userId="4d1c23b6297f4db2" providerId="LiveId" clId="{FB066D94-A466-4E52-BD73-7D866221DB05}" dt="2024-10-27T16:21:18.131" v="65"/>
          <ac:spMkLst>
            <pc:docMk/>
            <pc:sldMk cId="0" sldId="284"/>
            <ac:spMk id="19" creationId="{EAD3BA9C-C625-3814-6ED6-334E56FF0ADB}"/>
          </ac:spMkLst>
        </pc:spChg>
        <pc:spChg chg="mod">
          <ac:chgData name="TEJU V" userId="4d1c23b6297f4db2" providerId="LiveId" clId="{FB066D94-A466-4E52-BD73-7D866221DB05}" dt="2024-11-06T15:59:20.087" v="196" actId="165"/>
          <ac:spMkLst>
            <pc:docMk/>
            <pc:sldMk cId="0" sldId="284"/>
            <ac:spMk id="20" creationId="{00000000-0000-0000-0000-000000000000}"/>
          </ac:spMkLst>
        </pc:spChg>
        <pc:spChg chg="mod">
          <ac:chgData name="TEJU V" userId="4d1c23b6297f4db2" providerId="LiveId" clId="{FB066D94-A466-4E52-BD73-7D866221DB05}" dt="2024-10-27T16:21:18.131" v="65"/>
          <ac:spMkLst>
            <pc:docMk/>
            <pc:sldMk cId="0" sldId="284"/>
            <ac:spMk id="20" creationId="{09F85CED-067D-FE2E-C5F2-46A163DBD3F1}"/>
          </ac:spMkLst>
        </pc:spChg>
        <pc:spChg chg="mod">
          <ac:chgData name="TEJU V" userId="4d1c23b6297f4db2" providerId="LiveId" clId="{FB066D94-A466-4E52-BD73-7D866221DB05}" dt="2024-11-06T15:59:20.087" v="196" actId="165"/>
          <ac:spMkLst>
            <pc:docMk/>
            <pc:sldMk cId="0" sldId="284"/>
            <ac:spMk id="21" creationId="{00000000-0000-0000-0000-000000000000}"/>
          </ac:spMkLst>
        </pc:spChg>
        <pc:spChg chg="mod topLvl">
          <ac:chgData name="TEJU V" userId="4d1c23b6297f4db2" providerId="LiveId" clId="{FB066D94-A466-4E52-BD73-7D866221DB05}" dt="2024-11-06T15:59:30.502" v="198" actId="164"/>
          <ac:spMkLst>
            <pc:docMk/>
            <pc:sldMk cId="0" sldId="284"/>
            <ac:spMk id="22" creationId="{00000000-0000-0000-0000-000000000000}"/>
          </ac:spMkLst>
        </pc:spChg>
        <pc:grpChg chg="del">
          <ac:chgData name="TEJU V" userId="4d1c23b6297f4db2" providerId="LiveId" clId="{FB066D94-A466-4E52-BD73-7D866221DB05}" dt="2024-11-06T15:59:20.087" v="196" actId="165"/>
          <ac:grpSpMkLst>
            <pc:docMk/>
            <pc:sldMk cId="0" sldId="284"/>
            <ac:grpSpMk id="13" creationId="{00000000-0000-0000-0000-000000000000}"/>
          </ac:grpSpMkLst>
        </pc:grpChg>
        <pc:grpChg chg="add del mod">
          <ac:chgData name="TEJU V" userId="4d1c23b6297f4db2" providerId="LiveId" clId="{FB066D94-A466-4E52-BD73-7D866221DB05}" dt="2024-10-27T16:21:27.649" v="67" actId="478"/>
          <ac:grpSpMkLst>
            <pc:docMk/>
            <pc:sldMk cId="0" sldId="284"/>
            <ac:grpSpMk id="18" creationId="{2C091826-8FAF-0D51-AD2F-74C5EAF10D28}"/>
          </ac:grpSpMkLst>
        </pc:grpChg>
        <pc:grpChg chg="add mod">
          <ac:chgData name="TEJU V" userId="4d1c23b6297f4db2" providerId="LiveId" clId="{FB066D94-A466-4E52-BD73-7D866221DB05}" dt="2024-11-06T15:59:30.502" v="198" actId="164"/>
          <ac:grpSpMkLst>
            <pc:docMk/>
            <pc:sldMk cId="0" sldId="284"/>
            <ac:grpSpMk id="18" creationId="{6A28580D-6560-2A02-D4C4-6B44ED52107B}"/>
          </ac:grpSpMkLst>
        </pc:grpChg>
        <pc:grpChg chg="mod topLvl">
          <ac:chgData name="TEJU V" userId="4d1c23b6297f4db2" providerId="LiveId" clId="{FB066D94-A466-4E52-BD73-7D866221DB05}" dt="2024-11-06T15:59:30.502" v="198" actId="164"/>
          <ac:grpSpMkLst>
            <pc:docMk/>
            <pc:sldMk cId="0" sldId="284"/>
            <ac:grpSpMk id="19" creationId="{00000000-0000-0000-0000-000000000000}"/>
          </ac:grpSpMkLst>
        </pc:grpChg>
      </pc:sldChg>
      <pc:sldChg chg="addSp delSp modSp del mod">
        <pc:chgData name="TEJU V" userId="4d1c23b6297f4db2" providerId="LiveId" clId="{FB066D94-A466-4E52-BD73-7D866221DB05}" dt="2024-11-06T16:00:42.838" v="199" actId="47"/>
        <pc:sldMkLst>
          <pc:docMk/>
          <pc:sldMk cId="0" sldId="285"/>
        </pc:sldMkLst>
        <pc:spChg chg="del mod">
          <ac:chgData name="TEJU V" userId="4d1c23b6297f4db2" providerId="LiveId" clId="{FB066D94-A466-4E52-BD73-7D866221DB05}" dt="2024-10-27T16:13:24.119" v="7" actId="478"/>
          <ac:spMkLst>
            <pc:docMk/>
            <pc:sldMk cId="0" sldId="285"/>
            <ac:spMk id="2" creationId="{00000000-0000-0000-0000-000000000000}"/>
          </ac:spMkLst>
        </pc:spChg>
        <pc:spChg chg="mod">
          <ac:chgData name="TEJU V" userId="4d1c23b6297f4db2" providerId="LiveId" clId="{FB066D94-A466-4E52-BD73-7D866221DB05}" dt="2024-10-27T16:21:32.337" v="68"/>
          <ac:spMkLst>
            <pc:docMk/>
            <pc:sldMk cId="0" sldId="285"/>
            <ac:spMk id="3" creationId="{BB689B01-141D-1651-00CF-D5712FE366BB}"/>
          </ac:spMkLst>
        </pc:spChg>
        <pc:spChg chg="mod">
          <ac:chgData name="TEJU V" userId="4d1c23b6297f4db2" providerId="LiveId" clId="{FB066D94-A466-4E52-BD73-7D866221DB05}" dt="2024-10-27T16:21:32.337" v="68"/>
          <ac:spMkLst>
            <pc:docMk/>
            <pc:sldMk cId="0" sldId="285"/>
            <ac:spMk id="5" creationId="{728D5F09-D137-6F2D-87D8-A7B55638E6D1}"/>
          </ac:spMkLst>
        </pc:spChg>
        <pc:spChg chg="add del">
          <ac:chgData name="TEJU V" userId="4d1c23b6297f4db2" providerId="LiveId" clId="{FB066D94-A466-4E52-BD73-7D866221DB05}" dt="2024-10-27T16:14:21.999" v="14" actId="22"/>
          <ac:spMkLst>
            <pc:docMk/>
            <pc:sldMk cId="0" sldId="285"/>
            <ac:spMk id="6" creationId="{7E83CBC6-C6DF-355A-9133-79E90B145BAF}"/>
          </ac:spMkLst>
        </pc:spChg>
        <pc:spChg chg="add mod">
          <ac:chgData name="TEJU V" userId="4d1c23b6297f4db2" providerId="LiveId" clId="{FB066D94-A466-4E52-BD73-7D866221DB05}" dt="2024-10-27T16:20:58.435" v="63" actId="207"/>
          <ac:spMkLst>
            <pc:docMk/>
            <pc:sldMk cId="0" sldId="285"/>
            <ac:spMk id="7" creationId="{46AC8B9D-43B8-21DC-E29C-8E9A81919280}"/>
          </ac:spMkLst>
        </pc:spChg>
        <pc:spChg chg="mod">
          <ac:chgData name="TEJU V" userId="4d1c23b6297f4db2" providerId="LiveId" clId="{FB066D94-A466-4E52-BD73-7D866221DB05}" dt="2024-10-27T16:21:36.851" v="69"/>
          <ac:spMkLst>
            <pc:docMk/>
            <pc:sldMk cId="0" sldId="285"/>
            <ac:spMk id="8" creationId="{451DCF2D-01D6-1166-D8A7-545DAF5FB3A1}"/>
          </ac:spMkLst>
        </pc:spChg>
        <pc:spChg chg="mod">
          <ac:chgData name="TEJU V" userId="4d1c23b6297f4db2" providerId="LiveId" clId="{FB066D94-A466-4E52-BD73-7D866221DB05}" dt="2024-10-27T16:21:36.851" v="69"/>
          <ac:spMkLst>
            <pc:docMk/>
            <pc:sldMk cId="0" sldId="285"/>
            <ac:spMk id="9" creationId="{94FD4770-464F-E4D0-CDEA-265281BD3A8E}"/>
          </ac:spMkLst>
        </pc:spChg>
        <pc:spChg chg="mod">
          <ac:chgData name="TEJU V" userId="4d1c23b6297f4db2" providerId="LiveId" clId="{FB066D94-A466-4E52-BD73-7D866221DB05}" dt="2024-10-27T16:21:47.644" v="72"/>
          <ac:spMkLst>
            <pc:docMk/>
            <pc:sldMk cId="0" sldId="285"/>
            <ac:spMk id="11" creationId="{30F8A71D-E4A4-7D5C-82A3-C4D14262C696}"/>
          </ac:spMkLst>
        </pc:spChg>
        <pc:spChg chg="mod">
          <ac:chgData name="TEJU V" userId="4d1c23b6297f4db2" providerId="LiveId" clId="{FB066D94-A466-4E52-BD73-7D866221DB05}" dt="2024-10-27T16:21:47.644" v="72"/>
          <ac:spMkLst>
            <pc:docMk/>
            <pc:sldMk cId="0" sldId="285"/>
            <ac:spMk id="12" creationId="{ED91FBA5-894B-7CAE-DB7D-8868E42C5D11}"/>
          </ac:spMkLst>
        </pc:spChg>
        <pc:spChg chg="mod">
          <ac:chgData name="TEJU V" userId="4d1c23b6297f4db2" providerId="LiveId" clId="{FB066D94-A466-4E52-BD73-7D866221DB05}" dt="2024-10-27T16:22:05.697" v="76" actId="1076"/>
          <ac:spMkLst>
            <pc:docMk/>
            <pc:sldMk cId="0" sldId="285"/>
            <ac:spMk id="14" creationId="{FC282E5B-4D45-EB8A-A3A6-D61CA287ECD0}"/>
          </ac:spMkLst>
        </pc:spChg>
        <pc:spChg chg="mod">
          <ac:chgData name="TEJU V" userId="4d1c23b6297f4db2" providerId="LiveId" clId="{FB066D94-A466-4E52-BD73-7D866221DB05}" dt="2024-10-27T16:21:54.595" v="74"/>
          <ac:spMkLst>
            <pc:docMk/>
            <pc:sldMk cId="0" sldId="285"/>
            <ac:spMk id="15" creationId="{B7593DE4-D7C3-99E4-0859-372B59D60906}"/>
          </ac:spMkLst>
        </pc:spChg>
        <pc:spChg chg="add mod">
          <ac:chgData name="TEJU V" userId="4d1c23b6297f4db2" providerId="LiveId" clId="{FB066D94-A466-4E52-BD73-7D866221DB05}" dt="2024-10-27T16:23:01.063" v="86" actId="1076"/>
          <ac:spMkLst>
            <pc:docMk/>
            <pc:sldMk cId="0" sldId="285"/>
            <ac:spMk id="16" creationId="{0EBBBC11-CD85-B5AA-1CDC-EA5A242199E6}"/>
          </ac:spMkLst>
        </pc:spChg>
        <pc:spChg chg="add del mod">
          <ac:chgData name="TEJU V" userId="4d1c23b6297f4db2" providerId="LiveId" clId="{FB066D94-A466-4E52-BD73-7D866221DB05}" dt="2024-10-27T16:24:09.871" v="97" actId="478"/>
          <ac:spMkLst>
            <pc:docMk/>
            <pc:sldMk cId="0" sldId="285"/>
            <ac:spMk id="17" creationId="{A0D662C7-28D1-2D4D-2F6C-9699C0739E5F}"/>
          </ac:spMkLst>
        </pc:spChg>
        <pc:spChg chg="add mod">
          <ac:chgData name="TEJU V" userId="4d1c23b6297f4db2" providerId="LiveId" clId="{FB066D94-A466-4E52-BD73-7D866221DB05}" dt="2024-10-27T16:24:10.585" v="98"/>
          <ac:spMkLst>
            <pc:docMk/>
            <pc:sldMk cId="0" sldId="285"/>
            <ac:spMk id="18" creationId="{D950D0FD-69DB-1F9B-0DCC-A3D627AE683B}"/>
          </ac:spMkLst>
        </pc:spChg>
        <pc:grpChg chg="add mod">
          <ac:chgData name="TEJU V" userId="4d1c23b6297f4db2" providerId="LiveId" clId="{FB066D94-A466-4E52-BD73-7D866221DB05}" dt="2024-10-27T16:21:32.337" v="68"/>
          <ac:grpSpMkLst>
            <pc:docMk/>
            <pc:sldMk cId="0" sldId="285"/>
            <ac:grpSpMk id="2" creationId="{D7A2FDEF-849A-90D8-FA09-AF962F69A01B}"/>
          </ac:grpSpMkLst>
        </pc:grpChg>
        <pc:grpChg chg="add del mod">
          <ac:chgData name="TEJU V" userId="4d1c23b6297f4db2" providerId="LiveId" clId="{FB066D94-A466-4E52-BD73-7D866221DB05}" dt="2024-10-27T16:23:05.734" v="87" actId="478"/>
          <ac:grpSpMkLst>
            <pc:docMk/>
            <pc:sldMk cId="0" sldId="285"/>
            <ac:grpSpMk id="6" creationId="{1716BFDF-97D8-69BE-534C-51773C565EFD}"/>
          </ac:grpSpMkLst>
        </pc:grpChg>
        <pc:grpChg chg="add del mod">
          <ac:chgData name="TEJU V" userId="4d1c23b6297f4db2" providerId="LiveId" clId="{FB066D94-A466-4E52-BD73-7D866221DB05}" dt="2024-10-27T16:22:57.884" v="85" actId="478"/>
          <ac:grpSpMkLst>
            <pc:docMk/>
            <pc:sldMk cId="0" sldId="285"/>
            <ac:grpSpMk id="10" creationId="{645509E5-9396-1535-72BF-3F00846DE08A}"/>
          </ac:grpSpMkLst>
        </pc:grpChg>
        <pc:grpChg chg="add mod">
          <ac:chgData name="TEJU V" userId="4d1c23b6297f4db2" providerId="LiveId" clId="{FB066D94-A466-4E52-BD73-7D866221DB05}" dt="2024-10-27T16:21:57.200" v="75" actId="1076"/>
          <ac:grpSpMkLst>
            <pc:docMk/>
            <pc:sldMk cId="0" sldId="285"/>
            <ac:grpSpMk id="13" creationId="{0DF4BE1D-FB19-7CEC-606E-1FD364AE3C25}"/>
          </ac:grpSpMkLst>
        </pc:grpChg>
        <pc:graphicFrameChg chg="add del mod">
          <ac:chgData name="TEJU V" userId="4d1c23b6297f4db2" providerId="LiveId" clId="{FB066D94-A466-4E52-BD73-7D866221DB05}" dt="2024-10-27T16:09:11.614" v="5" actId="478"/>
          <ac:graphicFrameMkLst>
            <pc:docMk/>
            <pc:sldMk cId="0" sldId="285"/>
            <ac:graphicFrameMk id="3" creationId="{D35550DC-70CE-2A44-AEB4-718A7DB77ED7}"/>
          </ac:graphicFrameMkLst>
        </pc:graphicFrameChg>
        <pc:graphicFrameChg chg="add del mod">
          <ac:chgData name="TEJU V" userId="4d1c23b6297f4db2" providerId="LiveId" clId="{FB066D94-A466-4E52-BD73-7D866221DB05}" dt="2024-10-27T16:17:44.513" v="57" actId="478"/>
          <ac:graphicFrameMkLst>
            <pc:docMk/>
            <pc:sldMk cId="0" sldId="285"/>
            <ac:graphicFrameMk id="4" creationId="{B30E83E3-DDFD-0ECE-8590-25C35C8B5FD6}"/>
          </ac:graphicFrameMkLst>
        </pc:graphicFrameChg>
      </pc:sldChg>
      <pc:sldChg chg="addSp delSp modSp add del mod">
        <pc:chgData name="TEJU V" userId="4d1c23b6297f4db2" providerId="LiveId" clId="{FB066D94-A466-4E52-BD73-7D866221DB05}" dt="2024-11-06T16:00:46.280" v="200" actId="47"/>
        <pc:sldMkLst>
          <pc:docMk/>
          <pc:sldMk cId="0" sldId="286"/>
        </pc:sldMkLst>
        <pc:spChg chg="mod">
          <ac:chgData name="TEJU V" userId="4d1c23b6297f4db2" providerId="LiveId" clId="{FB066D94-A466-4E52-BD73-7D866221DB05}" dt="2024-10-27T16:21:06.689" v="64" actId="207"/>
          <ac:spMkLst>
            <pc:docMk/>
            <pc:sldMk cId="0" sldId="286"/>
            <ac:spMk id="2" creationId="{00000000-0000-0000-0000-000000000000}"/>
          </ac:spMkLst>
        </pc:spChg>
        <pc:spChg chg="add del mod">
          <ac:chgData name="TEJU V" userId="4d1c23b6297f4db2" providerId="LiveId" clId="{FB066D94-A466-4E52-BD73-7D866221DB05}" dt="2024-10-27T16:15:12.876" v="47" actId="478"/>
          <ac:spMkLst>
            <pc:docMk/>
            <pc:sldMk cId="0" sldId="286"/>
            <ac:spMk id="3" creationId="{4D5D7C9B-D9E8-2936-115A-A6603A16DC25}"/>
          </ac:spMkLst>
        </pc:spChg>
        <pc:spChg chg="add mod">
          <ac:chgData name="TEJU V" userId="4d1c23b6297f4db2" providerId="LiveId" clId="{FB066D94-A466-4E52-BD73-7D866221DB05}" dt="2024-10-27T16:23:21.011" v="91"/>
          <ac:spMkLst>
            <pc:docMk/>
            <pc:sldMk cId="0" sldId="286"/>
            <ac:spMk id="3" creationId="{58455C25-E26E-A8D5-0D5D-3828A3FDCF88}"/>
          </ac:spMkLst>
        </pc:spChg>
        <pc:spChg chg="add mod">
          <ac:chgData name="TEJU V" userId="4d1c23b6297f4db2" providerId="LiveId" clId="{FB066D94-A466-4E52-BD73-7D866221DB05}" dt="2024-10-27T16:24:03.806" v="96" actId="1076"/>
          <ac:spMkLst>
            <pc:docMk/>
            <pc:sldMk cId="0" sldId="286"/>
            <ac:spMk id="5" creationId="{1F547650-9889-FFA7-AD68-A8575ABA228C}"/>
          </ac:spMkLst>
        </pc:spChg>
        <pc:spChg chg="mod">
          <ac:chgData name="TEJU V" userId="4d1c23b6297f4db2" providerId="LiveId" clId="{FB066D94-A466-4E52-BD73-7D866221DB05}" dt="2024-10-27T16:23:36.234" v="94"/>
          <ac:spMkLst>
            <pc:docMk/>
            <pc:sldMk cId="0" sldId="286"/>
            <ac:spMk id="7" creationId="{C6EBBF9D-6046-D59B-D740-857835FFE118}"/>
          </ac:spMkLst>
        </pc:spChg>
        <pc:spChg chg="mod">
          <ac:chgData name="TEJU V" userId="4d1c23b6297f4db2" providerId="LiveId" clId="{FB066D94-A466-4E52-BD73-7D866221DB05}" dt="2024-10-27T16:23:36.234" v="94"/>
          <ac:spMkLst>
            <pc:docMk/>
            <pc:sldMk cId="0" sldId="286"/>
            <ac:spMk id="8" creationId="{CB682018-2DD2-77BF-2FA6-0B8CE63FDD2E}"/>
          </ac:spMkLst>
        </pc:spChg>
        <pc:spChg chg="mod">
          <ac:chgData name="TEJU V" userId="4d1c23b6297f4db2" providerId="LiveId" clId="{FB066D94-A466-4E52-BD73-7D866221DB05}" dt="2024-10-27T16:23:43.473" v="95"/>
          <ac:spMkLst>
            <pc:docMk/>
            <pc:sldMk cId="0" sldId="286"/>
            <ac:spMk id="10" creationId="{F1F01AB3-6F2A-7AA5-250E-B0F7714F066D}"/>
          </ac:spMkLst>
        </pc:spChg>
        <pc:spChg chg="mod">
          <ac:chgData name="TEJU V" userId="4d1c23b6297f4db2" providerId="LiveId" clId="{FB066D94-A466-4E52-BD73-7D866221DB05}" dt="2024-10-27T16:23:43.473" v="95"/>
          <ac:spMkLst>
            <pc:docMk/>
            <pc:sldMk cId="0" sldId="286"/>
            <ac:spMk id="11" creationId="{CD1C445C-9144-F9D0-9566-40FF9EEC3833}"/>
          </ac:spMkLst>
        </pc:spChg>
        <pc:grpChg chg="add mod">
          <ac:chgData name="TEJU V" userId="4d1c23b6297f4db2" providerId="LiveId" clId="{FB066D94-A466-4E52-BD73-7D866221DB05}" dt="2024-10-27T16:23:36.234" v="94"/>
          <ac:grpSpMkLst>
            <pc:docMk/>
            <pc:sldMk cId="0" sldId="286"/>
            <ac:grpSpMk id="6" creationId="{7DAD12F7-2491-534D-D456-DE656C7931CD}"/>
          </ac:grpSpMkLst>
        </pc:grpChg>
        <pc:grpChg chg="add mod">
          <ac:chgData name="TEJU V" userId="4d1c23b6297f4db2" providerId="LiveId" clId="{FB066D94-A466-4E52-BD73-7D866221DB05}" dt="2024-10-27T16:23:43.473" v="95"/>
          <ac:grpSpMkLst>
            <pc:docMk/>
            <pc:sldMk cId="0" sldId="286"/>
            <ac:grpSpMk id="9" creationId="{E776AF03-49BB-2087-4CA0-B18CE6C943A5}"/>
          </ac:grpSpMkLst>
        </pc:grpChg>
        <pc:graphicFrameChg chg="add del mod">
          <ac:chgData name="TEJU V" userId="4d1c23b6297f4db2" providerId="LiveId" clId="{FB066D94-A466-4E52-BD73-7D866221DB05}" dt="2024-10-27T16:17:52.109" v="60" actId="478"/>
          <ac:graphicFrameMkLst>
            <pc:docMk/>
            <pc:sldMk cId="0" sldId="286"/>
            <ac:graphicFrameMk id="4" creationId="{38DA6893-F574-6AF0-95FF-66B5393CB708}"/>
          </ac:graphicFrameMkLst>
        </pc:graphicFrameChg>
      </pc:sldChg>
      <pc:sldChg chg="addSp delSp modSp mod">
        <pc:chgData name="TEJU V" userId="4d1c23b6297f4db2" providerId="LiveId" clId="{FB066D94-A466-4E52-BD73-7D866221DB05}" dt="2024-10-27T16:22:46.622" v="82" actId="478"/>
        <pc:sldMkLst>
          <pc:docMk/>
          <pc:sldMk cId="0" sldId="287"/>
        </pc:sldMkLst>
        <pc:spChg chg="add del mod">
          <ac:chgData name="TEJU V" userId="4d1c23b6297f4db2" providerId="LiveId" clId="{FB066D94-A466-4E52-BD73-7D866221DB05}" dt="2024-10-27T16:22:46.622" v="82" actId="478"/>
          <ac:spMkLst>
            <pc:docMk/>
            <pc:sldMk cId="0" sldId="287"/>
            <ac:spMk id="8" creationId="{AC23371B-E4AD-5E99-DA5A-2B246558DA2C}"/>
          </ac:spMkLst>
        </pc:spChg>
      </pc:sldChg>
      <pc:sldChg chg="add del setBg">
        <pc:chgData name="TEJU V" userId="4d1c23b6297f4db2" providerId="LiveId" clId="{FB066D94-A466-4E52-BD73-7D866221DB05}" dt="2024-10-27T16:22:34.734" v="78" actId="47"/>
        <pc:sldMkLst>
          <pc:docMk/>
          <pc:sldMk cId="1307754606" sldId="288"/>
        </pc:sldMkLst>
      </pc:sldChg>
      <pc:sldChg chg="add del">
        <pc:chgData name="TEJU V" userId="4d1c23b6297f4db2" providerId="LiveId" clId="{FB066D94-A466-4E52-BD73-7D866221DB05}" dt="2024-10-27T16:22:39.359" v="80" actId="47"/>
        <pc:sldMkLst>
          <pc:docMk/>
          <pc:sldMk cId="3308722382" sldId="28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svg"/></Relationships>
</file>

<file path=ppt/slides/_rels/slide12.xml.rels><?xml version="1.0" encoding="UTF-8" standalone="yes"?>
<Relationships xmlns="http://schemas.openxmlformats.org/package/2006/relationships"><Relationship Id="rId3" Type="http://schemas.openxmlformats.org/officeDocument/2006/relationships/image" Target="../media/image64.svg"/><Relationship Id="rId7"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3" Type="http://schemas.openxmlformats.org/officeDocument/2006/relationships/image" Target="../media/image64.svg"/><Relationship Id="rId7"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3" Type="http://schemas.openxmlformats.org/officeDocument/2006/relationships/image" Target="../media/image64.svg"/><Relationship Id="rId7"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30.xml.rels><?xml version="1.0" encoding="UTF-8" standalone="yes"?>
<Relationships xmlns="http://schemas.openxmlformats.org/package/2006/relationships"><Relationship Id="rId3" Type="http://schemas.openxmlformats.org/officeDocument/2006/relationships/image" Target="../media/image94.svg"/><Relationship Id="rId7" Type="http://schemas.openxmlformats.org/officeDocument/2006/relationships/image" Target="../media/image98.sv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15.svg"/><Relationship Id="rId7" Type="http://schemas.openxmlformats.org/officeDocument/2006/relationships/image" Target="../media/image29.sv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image" Target="../media/image14.png"/><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2.svg"/><Relationship Id="rId5" Type="http://schemas.openxmlformats.org/officeDocument/2006/relationships/image" Target="../media/image13.svg"/><Relationship Id="rId15" Type="http://schemas.openxmlformats.org/officeDocument/2006/relationships/image" Target="../media/image33.svg"/><Relationship Id="rId10" Type="http://schemas.openxmlformats.org/officeDocument/2006/relationships/image" Target="../media/image1.png"/><Relationship Id="rId19" Type="http://schemas.openxmlformats.org/officeDocument/2006/relationships/image" Target="../media/image37.svg"/><Relationship Id="rId4" Type="http://schemas.openxmlformats.org/officeDocument/2006/relationships/image" Target="../media/image12.png"/><Relationship Id="rId9" Type="http://schemas.openxmlformats.org/officeDocument/2006/relationships/image" Target="../media/image11.svg"/><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3.svg"/><Relationship Id="rId3" Type="http://schemas.openxmlformats.org/officeDocument/2006/relationships/image" Target="../media/image31.svg"/><Relationship Id="rId7" Type="http://schemas.openxmlformats.org/officeDocument/2006/relationships/image" Target="../media/image39.svg"/><Relationship Id="rId12" Type="http://schemas.openxmlformats.org/officeDocument/2006/relationships/image" Target="../media/image42.png"/><Relationship Id="rId17" Type="http://schemas.openxmlformats.org/officeDocument/2006/relationships/image" Target="../media/image47.svg"/><Relationship Id="rId2" Type="http://schemas.openxmlformats.org/officeDocument/2006/relationships/image" Target="../media/image30.png"/><Relationship Id="rId16"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1.svg"/><Relationship Id="rId5" Type="http://schemas.openxmlformats.org/officeDocument/2006/relationships/image" Target="../media/image35.svg"/><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15.svg"/><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7.svg"/><Relationship Id="rId5" Type="http://schemas.openxmlformats.org/officeDocument/2006/relationships/image" Target="../media/image43.svg"/><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4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0EC"/>
        </a:solidFill>
        <a:effectLst/>
      </p:bgPr>
    </p:bg>
    <p:spTree>
      <p:nvGrpSpPr>
        <p:cNvPr id="1" name=""/>
        <p:cNvGrpSpPr/>
        <p:nvPr/>
      </p:nvGrpSpPr>
      <p:grpSpPr>
        <a:xfrm>
          <a:off x="0" y="0"/>
          <a:ext cx="0" cy="0"/>
          <a:chOff x="0" y="0"/>
          <a:chExt cx="0" cy="0"/>
        </a:xfrm>
      </p:grpSpPr>
      <p:sp>
        <p:nvSpPr>
          <p:cNvPr id="2" name="Freeform 2"/>
          <p:cNvSpPr/>
          <p:nvPr/>
        </p:nvSpPr>
        <p:spPr>
          <a:xfrm>
            <a:off x="27432000" y="-2442452"/>
            <a:ext cx="5997092" cy="4884904"/>
          </a:xfrm>
          <a:custGeom>
            <a:avLst/>
            <a:gdLst/>
            <a:ahLst/>
            <a:cxnLst/>
            <a:rect l="l" t="t" r="r" b="b"/>
            <a:pathLst>
              <a:path w="5997092" h="4884904">
                <a:moveTo>
                  <a:pt x="0" y="0"/>
                </a:moveTo>
                <a:lnTo>
                  <a:pt x="5997092" y="0"/>
                </a:lnTo>
                <a:lnTo>
                  <a:pt x="5997092" y="4884904"/>
                </a:lnTo>
                <a:lnTo>
                  <a:pt x="0" y="4884904"/>
                </a:lnTo>
                <a:lnTo>
                  <a:pt x="0" y="0"/>
                </a:lnTo>
                <a:close/>
              </a:path>
            </a:pathLst>
          </a:custGeom>
          <a:blipFill>
            <a:blip r:embed="rId2">
              <a:extLst>
                <a:ext uri="{96DAC541-7B7A-43D3-8B79-37D633B846F1}">
                  <asvg:svgBlip xmlns:asvg="http://schemas.microsoft.com/office/drawing/2016/SVG/main" r:embed="rId3"/>
                </a:ext>
              </a:extLst>
            </a:blip>
            <a:stretch>
              <a:fillRect l="-651" r="-651"/>
            </a:stretch>
          </a:blipFill>
        </p:spPr>
      </p:sp>
      <p:sp>
        <p:nvSpPr>
          <p:cNvPr id="3" name="Freeform 3"/>
          <p:cNvSpPr/>
          <p:nvPr/>
        </p:nvSpPr>
        <p:spPr>
          <a:xfrm>
            <a:off x="-13411200" y="13601700"/>
            <a:ext cx="5997092" cy="4884904"/>
          </a:xfrm>
          <a:custGeom>
            <a:avLst/>
            <a:gdLst/>
            <a:ahLst/>
            <a:cxnLst/>
            <a:rect l="l" t="t" r="r" b="b"/>
            <a:pathLst>
              <a:path w="5997092" h="4884904">
                <a:moveTo>
                  <a:pt x="0" y="0"/>
                </a:moveTo>
                <a:lnTo>
                  <a:pt x="5997092" y="0"/>
                </a:lnTo>
                <a:lnTo>
                  <a:pt x="5997092" y="4884904"/>
                </a:lnTo>
                <a:lnTo>
                  <a:pt x="0" y="4884904"/>
                </a:lnTo>
                <a:lnTo>
                  <a:pt x="0" y="0"/>
                </a:lnTo>
                <a:close/>
              </a:path>
            </a:pathLst>
          </a:custGeom>
          <a:blipFill>
            <a:blip r:embed="rId2">
              <a:extLst>
                <a:ext uri="{96DAC541-7B7A-43D3-8B79-37D633B846F1}">
                  <asvg:svgBlip xmlns:asvg="http://schemas.microsoft.com/office/drawing/2016/SVG/main" r:embed="rId3"/>
                </a:ext>
              </a:extLst>
            </a:blip>
            <a:stretch>
              <a:fillRect l="-651" r="-651"/>
            </a:stretch>
          </a:blipFill>
        </p:spPr>
      </p:sp>
      <p:grpSp>
        <p:nvGrpSpPr>
          <p:cNvPr id="4" name="Group 4"/>
          <p:cNvGrpSpPr/>
          <p:nvPr/>
        </p:nvGrpSpPr>
        <p:grpSpPr>
          <a:xfrm>
            <a:off x="19812000" y="5981700"/>
            <a:ext cx="11725026" cy="5755529"/>
            <a:chOff x="0" y="0"/>
            <a:chExt cx="15633368" cy="7674039"/>
          </a:xfrm>
        </p:grpSpPr>
        <p:sp>
          <p:nvSpPr>
            <p:cNvPr id="5" name="Freeform 5"/>
            <p:cNvSpPr/>
            <p:nvPr/>
          </p:nvSpPr>
          <p:spPr>
            <a:xfrm>
              <a:off x="0" y="0"/>
              <a:ext cx="15633319" cy="7674102"/>
            </a:xfrm>
            <a:custGeom>
              <a:avLst/>
              <a:gdLst/>
              <a:ahLst/>
              <a:cxnLst/>
              <a:rect l="l" t="t" r="r" b="b"/>
              <a:pathLst>
                <a:path w="15633319" h="7674102">
                  <a:moveTo>
                    <a:pt x="0" y="0"/>
                  </a:moveTo>
                  <a:lnTo>
                    <a:pt x="15633319" y="0"/>
                  </a:lnTo>
                  <a:lnTo>
                    <a:pt x="15633319" y="7674102"/>
                  </a:lnTo>
                  <a:lnTo>
                    <a:pt x="0" y="7674102"/>
                  </a:lnTo>
                  <a:lnTo>
                    <a:pt x="0" y="0"/>
                  </a:lnTo>
                  <a:close/>
                </a:path>
              </a:pathLst>
            </a:custGeom>
            <a:blipFill>
              <a:blip r:embed="rId4"/>
              <a:stretch>
                <a:fillRect l="-1132" r="-1133"/>
              </a:stretch>
            </a:blipFill>
          </p:spPr>
        </p:sp>
      </p:grpSp>
      <p:sp>
        <p:nvSpPr>
          <p:cNvPr id="6" name="TextBox 6"/>
          <p:cNvSpPr txBox="1"/>
          <p:nvPr/>
        </p:nvSpPr>
        <p:spPr>
          <a:xfrm>
            <a:off x="2411998" y="685800"/>
            <a:ext cx="8480505" cy="3380714"/>
          </a:xfrm>
          <a:prstGeom prst="rect">
            <a:avLst/>
          </a:prstGeom>
        </p:spPr>
        <p:txBody>
          <a:bodyPr lIns="0" tIns="0" rIns="0" bIns="0" rtlCol="0" anchor="t">
            <a:spAutoFit/>
          </a:bodyPr>
          <a:lstStyle/>
          <a:p>
            <a:pPr algn="ctr">
              <a:lnSpc>
                <a:spcPts val="12160"/>
              </a:lnSpc>
            </a:pPr>
            <a:r>
              <a:rPr lang="en-US" sz="12800" spc="806">
                <a:solidFill>
                  <a:srgbClr val="EF2F7F"/>
                </a:solidFill>
                <a:latin typeface="Handyman"/>
                <a:ea typeface="Handyman"/>
                <a:cs typeface="Handyman"/>
                <a:sym typeface="Handyman"/>
              </a:rPr>
              <a:t>SPOT THE SHAM</a:t>
            </a:r>
          </a:p>
        </p:txBody>
      </p:sp>
      <p:sp>
        <p:nvSpPr>
          <p:cNvPr id="7" name="TextBox 7"/>
          <p:cNvSpPr txBox="1"/>
          <p:nvPr/>
        </p:nvSpPr>
        <p:spPr>
          <a:xfrm>
            <a:off x="-18669000" y="3474509"/>
            <a:ext cx="14073801" cy="891362"/>
          </a:xfrm>
          <a:prstGeom prst="rect">
            <a:avLst/>
          </a:prstGeom>
        </p:spPr>
        <p:txBody>
          <a:bodyPr lIns="0" tIns="0" rIns="0" bIns="0" rtlCol="0" anchor="t">
            <a:spAutoFit/>
          </a:bodyPr>
          <a:lstStyle/>
          <a:p>
            <a:pPr algn="ctr">
              <a:lnSpc>
                <a:spcPts val="5469"/>
              </a:lnSpc>
            </a:pPr>
            <a:r>
              <a:rPr lang="en-US" sz="3907">
                <a:solidFill>
                  <a:srgbClr val="EF2F7F"/>
                </a:solidFill>
                <a:latin typeface="Handyman"/>
                <a:ea typeface="Handyman"/>
                <a:cs typeface="Handyman"/>
                <a:sym typeface="Handyman"/>
              </a:rPr>
              <a:t>Fake product review monitoring using Machine Learning</a:t>
            </a:r>
          </a:p>
        </p:txBody>
      </p:sp>
      <p:sp>
        <p:nvSpPr>
          <p:cNvPr id="8" name="Freeform 8"/>
          <p:cNvSpPr/>
          <p:nvPr/>
        </p:nvSpPr>
        <p:spPr>
          <a:xfrm>
            <a:off x="1600200" y="18203150"/>
            <a:ext cx="8490328" cy="3327522"/>
          </a:xfrm>
          <a:custGeom>
            <a:avLst/>
            <a:gdLst/>
            <a:ahLst/>
            <a:cxnLst/>
            <a:rect l="l" t="t" r="r" b="b"/>
            <a:pathLst>
              <a:path w="8490328" h="3327522">
                <a:moveTo>
                  <a:pt x="0" y="0"/>
                </a:moveTo>
                <a:lnTo>
                  <a:pt x="8490328" y="0"/>
                </a:lnTo>
                <a:lnTo>
                  <a:pt x="8490328" y="3327522"/>
                </a:lnTo>
                <a:lnTo>
                  <a:pt x="0" y="3327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2619018" y="19490673"/>
            <a:ext cx="6828998" cy="1704269"/>
          </a:xfrm>
          <a:prstGeom prst="rect">
            <a:avLst/>
          </a:prstGeom>
        </p:spPr>
        <p:txBody>
          <a:bodyPr lIns="0" tIns="0" rIns="0" bIns="0" rtlCol="0" anchor="t">
            <a:spAutoFit/>
          </a:bodyPr>
          <a:lstStyle/>
          <a:p>
            <a:pPr algn="just">
              <a:lnSpc>
                <a:spcPts val="4339"/>
              </a:lnSpc>
            </a:pPr>
            <a:r>
              <a:rPr lang="en-US" sz="3099">
                <a:solidFill>
                  <a:srgbClr val="31A499"/>
                </a:solidFill>
                <a:latin typeface="Sniglet"/>
                <a:ea typeface="Sniglet"/>
                <a:cs typeface="Sniglet"/>
                <a:sym typeface="Sniglet"/>
              </a:rPr>
              <a:t>VEMIREDDY TEJASWINI   : 22N31A05R1</a:t>
            </a:r>
          </a:p>
          <a:p>
            <a:pPr algn="just">
              <a:lnSpc>
                <a:spcPts val="4339"/>
              </a:lnSpc>
            </a:pPr>
            <a:r>
              <a:rPr lang="en-US" sz="3099">
                <a:solidFill>
                  <a:srgbClr val="31A499"/>
                </a:solidFill>
                <a:latin typeface="Sniglet"/>
                <a:ea typeface="Sniglet"/>
                <a:cs typeface="Sniglet"/>
                <a:sym typeface="Sniglet"/>
              </a:rPr>
              <a:t>TONTA NIHARIKA               : 22N31A05P8</a:t>
            </a:r>
          </a:p>
          <a:p>
            <a:pPr algn="just">
              <a:lnSpc>
                <a:spcPts val="4339"/>
              </a:lnSpc>
            </a:pPr>
            <a:r>
              <a:rPr lang="en-US" sz="3099">
                <a:solidFill>
                  <a:srgbClr val="31A499"/>
                </a:solidFill>
                <a:latin typeface="Sniglet"/>
                <a:ea typeface="Sniglet"/>
                <a:cs typeface="Sniglet"/>
                <a:sym typeface="Sniglet"/>
              </a:rPr>
              <a:t>SATYA BHARAT                  : 22N31A05M2</a:t>
            </a:r>
          </a:p>
        </p:txBody>
      </p:sp>
      <p:sp>
        <p:nvSpPr>
          <p:cNvPr id="10" name="TextBox 10"/>
          <p:cNvSpPr txBox="1"/>
          <p:nvPr/>
        </p:nvSpPr>
        <p:spPr>
          <a:xfrm>
            <a:off x="2486208" y="18409653"/>
            <a:ext cx="3890962" cy="981077"/>
          </a:xfrm>
          <a:prstGeom prst="rect">
            <a:avLst/>
          </a:prstGeom>
        </p:spPr>
        <p:txBody>
          <a:bodyPr lIns="0" tIns="0" rIns="0" bIns="0" rtlCol="0" anchor="t">
            <a:spAutoFit/>
          </a:bodyPr>
          <a:lstStyle/>
          <a:p>
            <a:pPr algn="ctr">
              <a:lnSpc>
                <a:spcPts val="6998"/>
              </a:lnSpc>
            </a:pPr>
            <a:r>
              <a:rPr lang="en-US" sz="4999">
                <a:solidFill>
                  <a:srgbClr val="CB6CE6"/>
                </a:solidFill>
                <a:latin typeface="Pluma Bold"/>
                <a:ea typeface="Pluma Bold"/>
                <a:cs typeface="Pluma Bold"/>
                <a:sym typeface="Pluma Bold"/>
              </a:rPr>
              <a:t>TEAM DETAILS: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E0EC"/>
        </a:solidFill>
        <a:effectLst/>
      </p:bgPr>
    </p:bg>
    <p:spTree>
      <p:nvGrpSpPr>
        <p:cNvPr id="1" name=""/>
        <p:cNvGrpSpPr/>
        <p:nvPr/>
      </p:nvGrpSpPr>
      <p:grpSpPr>
        <a:xfrm>
          <a:off x="0" y="0"/>
          <a:ext cx="0" cy="0"/>
          <a:chOff x="0" y="0"/>
          <a:chExt cx="0" cy="0"/>
        </a:xfrm>
      </p:grpSpPr>
      <p:sp>
        <p:nvSpPr>
          <p:cNvPr id="2" name="Freeform 2"/>
          <p:cNvSpPr/>
          <p:nvPr/>
        </p:nvSpPr>
        <p:spPr>
          <a:xfrm>
            <a:off x="2726363" y="2365019"/>
            <a:ext cx="13317706" cy="6593080"/>
          </a:xfrm>
          <a:custGeom>
            <a:avLst/>
            <a:gdLst/>
            <a:ahLst/>
            <a:cxnLst/>
            <a:rect l="l" t="t" r="r" b="b"/>
            <a:pathLst>
              <a:path w="13317706" h="6593080">
                <a:moveTo>
                  <a:pt x="0" y="0"/>
                </a:moveTo>
                <a:lnTo>
                  <a:pt x="13317706" y="0"/>
                </a:lnTo>
                <a:lnTo>
                  <a:pt x="13317706" y="6593080"/>
                </a:lnTo>
                <a:lnTo>
                  <a:pt x="0" y="6593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43931" y="2665220"/>
            <a:ext cx="13317706" cy="6593080"/>
          </a:xfrm>
          <a:custGeom>
            <a:avLst/>
            <a:gdLst/>
            <a:ahLst/>
            <a:cxnLst/>
            <a:rect l="l" t="t" r="r" b="b"/>
            <a:pathLst>
              <a:path w="13317706" h="6593080">
                <a:moveTo>
                  <a:pt x="0" y="0"/>
                </a:moveTo>
                <a:lnTo>
                  <a:pt x="13317706" y="0"/>
                </a:lnTo>
                <a:lnTo>
                  <a:pt x="13317706" y="6593080"/>
                </a:lnTo>
                <a:lnTo>
                  <a:pt x="0" y="65930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751212" y="3606982"/>
            <a:ext cx="11646041" cy="5069205"/>
          </a:xfrm>
          <a:prstGeom prst="rect">
            <a:avLst/>
          </a:prstGeom>
        </p:spPr>
        <p:txBody>
          <a:bodyPr lIns="0" tIns="0" rIns="0" bIns="0" rtlCol="0" anchor="t">
            <a:spAutoFit/>
          </a:bodyPr>
          <a:lstStyle/>
          <a:p>
            <a:pPr marL="2072640" lvl="2" indent="-690880" algn="ctr">
              <a:lnSpc>
                <a:spcPts val="6720"/>
              </a:lnSpc>
              <a:buFont typeface="Arial"/>
              <a:buChar char="⚬"/>
            </a:pPr>
            <a:r>
              <a:rPr lang="en-US" sz="4800" dirty="0">
                <a:solidFill>
                  <a:srgbClr val="FFFFFF"/>
                </a:solidFill>
                <a:latin typeface="Sniglet"/>
                <a:ea typeface="Sniglet"/>
                <a:cs typeface="Sniglet"/>
                <a:sym typeface="Sniglet"/>
              </a:rPr>
              <a:t>Advanced Machine Learning Integration</a:t>
            </a:r>
          </a:p>
          <a:p>
            <a:pPr marL="2072640" lvl="2" indent="-690880" algn="ctr">
              <a:lnSpc>
                <a:spcPts val="6720"/>
              </a:lnSpc>
              <a:buFont typeface="Arial"/>
              <a:buChar char="⚬"/>
            </a:pPr>
            <a:r>
              <a:rPr lang="en-US" sz="4800" dirty="0">
                <a:solidFill>
                  <a:srgbClr val="FFFFFF"/>
                </a:solidFill>
                <a:latin typeface="Sniglet"/>
                <a:ea typeface="Sniglet"/>
                <a:cs typeface="Sniglet"/>
                <a:sym typeface="Sniglet"/>
              </a:rPr>
              <a:t>Real-Time Anomaly Detection and Adaptive Learning</a:t>
            </a:r>
          </a:p>
          <a:p>
            <a:pPr marL="2072640" lvl="2" indent="-690880" algn="ctr">
              <a:lnSpc>
                <a:spcPts val="6720"/>
              </a:lnSpc>
              <a:buFont typeface="Arial"/>
              <a:buChar char="⚬"/>
            </a:pPr>
            <a:r>
              <a:rPr lang="en-US" sz="4800" dirty="0">
                <a:solidFill>
                  <a:srgbClr val="FFFFFF"/>
                </a:solidFill>
                <a:latin typeface="Sniglet"/>
                <a:ea typeface="Sniglet"/>
                <a:cs typeface="Sniglet"/>
                <a:sym typeface="Sniglet"/>
              </a:rPr>
              <a:t>Explainable AI and Continuous Improvement</a:t>
            </a:r>
          </a:p>
        </p:txBody>
      </p:sp>
      <p:sp>
        <p:nvSpPr>
          <p:cNvPr id="5" name="Freeform 5"/>
          <p:cNvSpPr/>
          <p:nvPr/>
        </p:nvSpPr>
        <p:spPr>
          <a:xfrm rot="-5400000">
            <a:off x="13124086" y="513835"/>
            <a:ext cx="9466895" cy="1893379"/>
          </a:xfrm>
          <a:custGeom>
            <a:avLst/>
            <a:gdLst/>
            <a:ahLst/>
            <a:cxnLst/>
            <a:rect l="l" t="t" r="r" b="b"/>
            <a:pathLst>
              <a:path w="9466895" h="1893379">
                <a:moveTo>
                  <a:pt x="0" y="0"/>
                </a:moveTo>
                <a:lnTo>
                  <a:pt x="9466895" y="0"/>
                </a:lnTo>
                <a:lnTo>
                  <a:pt x="9466895" y="1893379"/>
                </a:lnTo>
                <a:lnTo>
                  <a:pt x="0" y="1893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3832300">
            <a:off x="-163261" y="8914458"/>
            <a:ext cx="2325248" cy="1631901"/>
          </a:xfrm>
          <a:custGeom>
            <a:avLst/>
            <a:gdLst/>
            <a:ahLst/>
            <a:cxnLst/>
            <a:rect l="l" t="t" r="r" b="b"/>
            <a:pathLst>
              <a:path w="2325248" h="1631901">
                <a:moveTo>
                  <a:pt x="0" y="0"/>
                </a:moveTo>
                <a:lnTo>
                  <a:pt x="2325247" y="0"/>
                </a:lnTo>
                <a:lnTo>
                  <a:pt x="2325247" y="1631901"/>
                </a:lnTo>
                <a:lnTo>
                  <a:pt x="0" y="16319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2243931" y="4427632"/>
            <a:ext cx="3014562" cy="3068256"/>
          </a:xfrm>
          <a:custGeom>
            <a:avLst/>
            <a:gdLst/>
            <a:ahLst/>
            <a:cxnLst/>
            <a:rect l="l" t="t" r="r" b="b"/>
            <a:pathLst>
              <a:path w="3014562" h="3068256">
                <a:moveTo>
                  <a:pt x="0" y="0"/>
                </a:moveTo>
                <a:lnTo>
                  <a:pt x="3014562" y="0"/>
                </a:lnTo>
                <a:lnTo>
                  <a:pt x="3014562" y="3068256"/>
                </a:lnTo>
                <a:lnTo>
                  <a:pt x="0" y="30682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TextBox 8"/>
          <p:cNvSpPr txBox="1"/>
          <p:nvPr/>
        </p:nvSpPr>
        <p:spPr>
          <a:xfrm>
            <a:off x="4296956" y="653733"/>
            <a:ext cx="9998887" cy="1283310"/>
          </a:xfrm>
          <a:prstGeom prst="rect">
            <a:avLst/>
          </a:prstGeom>
        </p:spPr>
        <p:txBody>
          <a:bodyPr lIns="0" tIns="0" rIns="0" bIns="0" rtlCol="0" anchor="t">
            <a:spAutoFit/>
          </a:bodyPr>
          <a:lstStyle/>
          <a:p>
            <a:pPr algn="ctr">
              <a:lnSpc>
                <a:spcPts val="9679"/>
              </a:lnSpc>
            </a:pPr>
            <a:r>
              <a:rPr lang="en-US" sz="8799">
                <a:solidFill>
                  <a:srgbClr val="EF2F7F"/>
                </a:solidFill>
                <a:latin typeface="Pluma Bold"/>
                <a:ea typeface="Pluma Bold"/>
                <a:cs typeface="Pluma Bold"/>
                <a:sym typeface="Pluma Bold"/>
              </a:rPr>
              <a:t>PROPOSED SYSTEM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0E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2409821"/>
            <a:chOff x="0" y="0"/>
            <a:chExt cx="24384000" cy="16546428"/>
          </a:xfrm>
        </p:grpSpPr>
        <p:grpSp>
          <p:nvGrpSpPr>
            <p:cNvPr id="3" name="Group 3"/>
            <p:cNvGrpSpPr/>
            <p:nvPr/>
          </p:nvGrpSpPr>
          <p:grpSpPr>
            <a:xfrm rot="5150">
              <a:off x="476185" y="17894"/>
              <a:ext cx="23897699" cy="13521920"/>
              <a:chOff x="0" y="0"/>
              <a:chExt cx="4311932" cy="2439800"/>
            </a:xfrm>
          </p:grpSpPr>
          <p:sp>
            <p:nvSpPr>
              <p:cNvPr id="4" name="Freeform 4"/>
              <p:cNvSpPr/>
              <p:nvPr/>
            </p:nvSpPr>
            <p:spPr>
              <a:xfrm>
                <a:off x="0" y="0"/>
                <a:ext cx="4311933" cy="2439800"/>
              </a:xfrm>
              <a:custGeom>
                <a:avLst/>
                <a:gdLst/>
                <a:ahLst/>
                <a:cxnLst/>
                <a:rect l="l" t="t" r="r" b="b"/>
                <a:pathLst>
                  <a:path w="4311933" h="2439800">
                    <a:moveTo>
                      <a:pt x="0" y="0"/>
                    </a:moveTo>
                    <a:lnTo>
                      <a:pt x="4311933" y="0"/>
                    </a:lnTo>
                    <a:lnTo>
                      <a:pt x="4311933" y="2439800"/>
                    </a:lnTo>
                    <a:lnTo>
                      <a:pt x="0" y="2439800"/>
                    </a:lnTo>
                    <a:close/>
                  </a:path>
                </a:pathLst>
              </a:custGeom>
              <a:solidFill>
                <a:srgbClr val="FF5EB9"/>
              </a:solidFill>
            </p:spPr>
          </p:sp>
          <p:sp>
            <p:nvSpPr>
              <p:cNvPr id="5" name="TextBox 5"/>
              <p:cNvSpPr txBox="1"/>
              <p:nvPr/>
            </p:nvSpPr>
            <p:spPr>
              <a:xfrm>
                <a:off x="0" y="-47625"/>
                <a:ext cx="4311932" cy="2487425"/>
              </a:xfrm>
              <a:prstGeom prst="rect">
                <a:avLst/>
              </a:prstGeom>
            </p:spPr>
            <p:txBody>
              <a:bodyPr lIns="50800" tIns="50800" rIns="50800" bIns="50800" rtlCol="0" anchor="ctr"/>
              <a:lstStyle/>
              <a:p>
                <a:pPr algn="ctr">
                  <a:lnSpc>
                    <a:spcPts val="2660"/>
                  </a:lnSpc>
                </a:pPr>
                <a:endParaRPr/>
              </a:p>
            </p:txBody>
          </p:sp>
        </p:grpSp>
        <p:grpSp>
          <p:nvGrpSpPr>
            <p:cNvPr id="6" name="Group 6"/>
            <p:cNvGrpSpPr/>
            <p:nvPr/>
          </p:nvGrpSpPr>
          <p:grpSpPr>
            <a:xfrm rot="38085">
              <a:off x="21455183" y="1772477"/>
              <a:ext cx="1539029" cy="3074818"/>
              <a:chOff x="0" y="0"/>
              <a:chExt cx="277692" cy="554798"/>
            </a:xfrm>
          </p:grpSpPr>
          <p:sp>
            <p:nvSpPr>
              <p:cNvPr id="7" name="Freeform 7"/>
              <p:cNvSpPr/>
              <p:nvPr/>
            </p:nvSpPr>
            <p:spPr>
              <a:xfrm>
                <a:off x="0" y="0"/>
                <a:ext cx="277692" cy="554798"/>
              </a:xfrm>
              <a:custGeom>
                <a:avLst/>
                <a:gdLst/>
                <a:ahLst/>
                <a:cxnLst/>
                <a:rect l="l" t="t" r="r" b="b"/>
                <a:pathLst>
                  <a:path w="277692" h="554798">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B6B4DD"/>
              </a:solidFill>
            </p:spPr>
          </p:sp>
          <p:sp>
            <p:nvSpPr>
              <p:cNvPr id="8" name="TextBox 8"/>
              <p:cNvSpPr txBox="1"/>
              <p:nvPr/>
            </p:nvSpPr>
            <p:spPr>
              <a:xfrm>
                <a:off x="0" y="-47625"/>
                <a:ext cx="277692" cy="602423"/>
              </a:xfrm>
              <a:prstGeom prst="rect">
                <a:avLst/>
              </a:prstGeom>
            </p:spPr>
            <p:txBody>
              <a:bodyPr lIns="50800" tIns="50800" rIns="50800" bIns="50800" rtlCol="0" anchor="ctr"/>
              <a:lstStyle/>
              <a:p>
                <a:pPr algn="ctr">
                  <a:lnSpc>
                    <a:spcPts val="2660"/>
                  </a:lnSpc>
                </a:pPr>
                <a:endParaRPr/>
              </a:p>
            </p:txBody>
          </p:sp>
        </p:grpSp>
        <p:grpSp>
          <p:nvGrpSpPr>
            <p:cNvPr id="9" name="Group 9"/>
            <p:cNvGrpSpPr/>
            <p:nvPr/>
          </p:nvGrpSpPr>
          <p:grpSpPr>
            <a:xfrm rot="38085">
              <a:off x="21418664" y="5068695"/>
              <a:ext cx="1539029" cy="3074818"/>
              <a:chOff x="0" y="0"/>
              <a:chExt cx="277692" cy="554798"/>
            </a:xfrm>
          </p:grpSpPr>
          <p:sp>
            <p:nvSpPr>
              <p:cNvPr id="10" name="Freeform 10"/>
              <p:cNvSpPr/>
              <p:nvPr/>
            </p:nvSpPr>
            <p:spPr>
              <a:xfrm>
                <a:off x="0" y="0"/>
                <a:ext cx="277692" cy="554798"/>
              </a:xfrm>
              <a:custGeom>
                <a:avLst/>
                <a:gdLst/>
                <a:ahLst/>
                <a:cxnLst/>
                <a:rect l="l" t="t" r="r" b="b"/>
                <a:pathLst>
                  <a:path w="277692" h="554798">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E692"/>
              </a:solidFill>
            </p:spPr>
          </p:sp>
          <p:sp>
            <p:nvSpPr>
              <p:cNvPr id="11" name="TextBox 11"/>
              <p:cNvSpPr txBox="1"/>
              <p:nvPr/>
            </p:nvSpPr>
            <p:spPr>
              <a:xfrm>
                <a:off x="0" y="-47625"/>
                <a:ext cx="277692" cy="602423"/>
              </a:xfrm>
              <a:prstGeom prst="rect">
                <a:avLst/>
              </a:prstGeom>
            </p:spPr>
            <p:txBody>
              <a:bodyPr lIns="50800" tIns="50800" rIns="50800" bIns="50800" rtlCol="0" anchor="ctr"/>
              <a:lstStyle/>
              <a:p>
                <a:pPr algn="ctr">
                  <a:lnSpc>
                    <a:spcPts val="2660"/>
                  </a:lnSpc>
                </a:pPr>
                <a:endParaRPr/>
              </a:p>
            </p:txBody>
          </p:sp>
        </p:grpSp>
        <p:grpSp>
          <p:nvGrpSpPr>
            <p:cNvPr id="12" name="Group 12"/>
            <p:cNvGrpSpPr/>
            <p:nvPr/>
          </p:nvGrpSpPr>
          <p:grpSpPr>
            <a:xfrm rot="38085">
              <a:off x="21382146" y="8364913"/>
              <a:ext cx="1539029" cy="3074818"/>
              <a:chOff x="0" y="0"/>
              <a:chExt cx="277692" cy="554798"/>
            </a:xfrm>
          </p:grpSpPr>
          <p:sp>
            <p:nvSpPr>
              <p:cNvPr id="13" name="Freeform 13"/>
              <p:cNvSpPr/>
              <p:nvPr/>
            </p:nvSpPr>
            <p:spPr>
              <a:xfrm>
                <a:off x="0" y="0"/>
                <a:ext cx="277692" cy="554798"/>
              </a:xfrm>
              <a:custGeom>
                <a:avLst/>
                <a:gdLst/>
                <a:ahLst/>
                <a:cxnLst/>
                <a:rect l="l" t="t" r="r" b="b"/>
                <a:pathLst>
                  <a:path w="277692" h="554798">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FFD8D3"/>
              </a:solidFill>
            </p:spPr>
          </p:sp>
          <p:sp>
            <p:nvSpPr>
              <p:cNvPr id="14" name="TextBox 14"/>
              <p:cNvSpPr txBox="1"/>
              <p:nvPr/>
            </p:nvSpPr>
            <p:spPr>
              <a:xfrm>
                <a:off x="0" y="-47625"/>
                <a:ext cx="277692" cy="602423"/>
              </a:xfrm>
              <a:prstGeom prst="rect">
                <a:avLst/>
              </a:prstGeom>
            </p:spPr>
            <p:txBody>
              <a:bodyPr lIns="50800" tIns="50800" rIns="50800" bIns="50800" rtlCol="0" anchor="ctr"/>
              <a:lstStyle/>
              <a:p>
                <a:pPr algn="ctr">
                  <a:lnSpc>
                    <a:spcPts val="2660"/>
                  </a:lnSpc>
                </a:pPr>
                <a:endParaRPr/>
              </a:p>
            </p:txBody>
          </p:sp>
        </p:grpSp>
        <p:grpSp>
          <p:nvGrpSpPr>
            <p:cNvPr id="15" name="Group 15"/>
            <p:cNvGrpSpPr/>
            <p:nvPr/>
          </p:nvGrpSpPr>
          <p:grpSpPr>
            <a:xfrm rot="38085">
              <a:off x="21345627" y="11661131"/>
              <a:ext cx="1539029" cy="3074818"/>
              <a:chOff x="0" y="0"/>
              <a:chExt cx="277692" cy="554798"/>
            </a:xfrm>
          </p:grpSpPr>
          <p:sp>
            <p:nvSpPr>
              <p:cNvPr id="16" name="Freeform 16"/>
              <p:cNvSpPr/>
              <p:nvPr/>
            </p:nvSpPr>
            <p:spPr>
              <a:xfrm>
                <a:off x="0" y="0"/>
                <a:ext cx="277692" cy="554798"/>
              </a:xfrm>
              <a:custGeom>
                <a:avLst/>
                <a:gdLst/>
                <a:ahLst/>
                <a:cxnLst/>
                <a:rect l="l" t="t" r="r" b="b"/>
                <a:pathLst>
                  <a:path w="277692" h="554798">
                    <a:moveTo>
                      <a:pt x="138846" y="0"/>
                    </a:moveTo>
                    <a:lnTo>
                      <a:pt x="138846" y="0"/>
                    </a:lnTo>
                    <a:cubicBezTo>
                      <a:pt x="215528" y="0"/>
                      <a:pt x="277692" y="62163"/>
                      <a:pt x="277692" y="138846"/>
                    </a:cubicBezTo>
                    <a:lnTo>
                      <a:pt x="277692" y="415953"/>
                    </a:lnTo>
                    <a:cubicBezTo>
                      <a:pt x="277692" y="452777"/>
                      <a:pt x="263063" y="488093"/>
                      <a:pt x="237025" y="514131"/>
                    </a:cubicBezTo>
                    <a:cubicBezTo>
                      <a:pt x="210986" y="540170"/>
                      <a:pt x="175670" y="554798"/>
                      <a:pt x="138846" y="554798"/>
                    </a:cubicBezTo>
                    <a:lnTo>
                      <a:pt x="138846" y="554798"/>
                    </a:lnTo>
                    <a:cubicBezTo>
                      <a:pt x="102022" y="554798"/>
                      <a:pt x="66706" y="540170"/>
                      <a:pt x="40667" y="514131"/>
                    </a:cubicBezTo>
                    <a:cubicBezTo>
                      <a:pt x="14628" y="488093"/>
                      <a:pt x="0" y="452777"/>
                      <a:pt x="0" y="415953"/>
                    </a:cubicBezTo>
                    <a:lnTo>
                      <a:pt x="0" y="138846"/>
                    </a:lnTo>
                    <a:cubicBezTo>
                      <a:pt x="0" y="102022"/>
                      <a:pt x="14628" y="66706"/>
                      <a:pt x="40667" y="40667"/>
                    </a:cubicBezTo>
                    <a:cubicBezTo>
                      <a:pt x="66706" y="14628"/>
                      <a:pt x="102022" y="0"/>
                      <a:pt x="138846" y="0"/>
                    </a:cubicBezTo>
                    <a:close/>
                  </a:path>
                </a:pathLst>
              </a:custGeom>
              <a:solidFill>
                <a:srgbClr val="D8EEFF"/>
              </a:solidFill>
            </p:spPr>
          </p:sp>
          <p:sp>
            <p:nvSpPr>
              <p:cNvPr id="17" name="TextBox 17"/>
              <p:cNvSpPr txBox="1"/>
              <p:nvPr/>
            </p:nvSpPr>
            <p:spPr>
              <a:xfrm>
                <a:off x="0" y="-47625"/>
                <a:ext cx="277692" cy="602423"/>
              </a:xfrm>
              <a:prstGeom prst="rect">
                <a:avLst/>
              </a:prstGeom>
            </p:spPr>
            <p:txBody>
              <a:bodyPr lIns="50800" tIns="50800" rIns="50800" bIns="50800" rtlCol="0" anchor="ctr"/>
              <a:lstStyle/>
              <a:p>
                <a:pPr algn="ctr">
                  <a:lnSpc>
                    <a:spcPts val="2660"/>
                  </a:lnSpc>
                </a:pPr>
                <a:endParaRPr/>
              </a:p>
            </p:txBody>
          </p:sp>
        </p:grpSp>
        <p:sp>
          <p:nvSpPr>
            <p:cNvPr id="18" name="Freeform 18"/>
            <p:cNvSpPr/>
            <p:nvPr/>
          </p:nvSpPr>
          <p:spPr>
            <a:xfrm rot="-5338741">
              <a:off x="13948950" y="6684799"/>
              <a:ext cx="14010681" cy="3677804"/>
            </a:xfrm>
            <a:custGeom>
              <a:avLst/>
              <a:gdLst/>
              <a:ahLst/>
              <a:cxnLst/>
              <a:rect l="l" t="t" r="r" b="b"/>
              <a:pathLst>
                <a:path w="14010681" h="3677804">
                  <a:moveTo>
                    <a:pt x="0" y="0"/>
                  </a:moveTo>
                  <a:lnTo>
                    <a:pt x="14010680" y="0"/>
                  </a:lnTo>
                  <a:lnTo>
                    <a:pt x="14010680" y="3677803"/>
                  </a:lnTo>
                  <a:lnTo>
                    <a:pt x="0" y="3677803"/>
                  </a:lnTo>
                  <a:lnTo>
                    <a:pt x="0" y="0"/>
                  </a:lnTo>
                  <a:close/>
                </a:path>
              </a:pathLst>
            </a:custGeom>
            <a:blipFill>
              <a:blip r:embed="rId2"/>
              <a:stretch>
                <a:fillRect/>
              </a:stretch>
            </a:blipFill>
          </p:spPr>
        </p:sp>
        <p:grpSp>
          <p:nvGrpSpPr>
            <p:cNvPr id="19" name="Group 19"/>
            <p:cNvGrpSpPr/>
            <p:nvPr/>
          </p:nvGrpSpPr>
          <p:grpSpPr>
            <a:xfrm rot="19309">
              <a:off x="884683" y="580460"/>
              <a:ext cx="21038752" cy="13195178"/>
              <a:chOff x="0" y="0"/>
              <a:chExt cx="3796084" cy="2380845"/>
            </a:xfrm>
          </p:grpSpPr>
          <p:sp>
            <p:nvSpPr>
              <p:cNvPr id="20" name="Freeform 20"/>
              <p:cNvSpPr/>
              <p:nvPr/>
            </p:nvSpPr>
            <p:spPr>
              <a:xfrm>
                <a:off x="0" y="0"/>
                <a:ext cx="3796084" cy="2380845"/>
              </a:xfrm>
              <a:custGeom>
                <a:avLst/>
                <a:gdLst/>
                <a:ahLst/>
                <a:cxnLst/>
                <a:rect l="l" t="t" r="r" b="b"/>
                <a:pathLst>
                  <a:path w="3796084" h="2380845">
                    <a:moveTo>
                      <a:pt x="0" y="0"/>
                    </a:moveTo>
                    <a:lnTo>
                      <a:pt x="3796084" y="0"/>
                    </a:lnTo>
                    <a:lnTo>
                      <a:pt x="3796084" y="2380845"/>
                    </a:lnTo>
                    <a:lnTo>
                      <a:pt x="0" y="2380845"/>
                    </a:lnTo>
                    <a:close/>
                  </a:path>
                </a:pathLst>
              </a:custGeom>
              <a:solidFill>
                <a:srgbClr val="FFFFFF"/>
              </a:solidFill>
            </p:spPr>
          </p:sp>
          <p:sp>
            <p:nvSpPr>
              <p:cNvPr id="21" name="TextBox 21"/>
              <p:cNvSpPr txBox="1"/>
              <p:nvPr/>
            </p:nvSpPr>
            <p:spPr>
              <a:xfrm>
                <a:off x="0" y="-47625"/>
                <a:ext cx="3796084" cy="2428470"/>
              </a:xfrm>
              <a:prstGeom prst="rect">
                <a:avLst/>
              </a:prstGeom>
            </p:spPr>
            <p:txBody>
              <a:bodyPr lIns="50800" tIns="50800" rIns="50800" bIns="50800" rtlCol="0" anchor="ctr"/>
              <a:lstStyle/>
              <a:p>
                <a:pPr algn="ctr">
                  <a:lnSpc>
                    <a:spcPts val="2660"/>
                  </a:lnSpc>
                </a:pPr>
                <a:endParaRPr/>
              </a:p>
            </p:txBody>
          </p:sp>
        </p:grpSp>
        <p:sp>
          <p:nvSpPr>
            <p:cNvPr id="22" name="Freeform 22"/>
            <p:cNvSpPr/>
            <p:nvPr/>
          </p:nvSpPr>
          <p:spPr>
            <a:xfrm>
              <a:off x="0" y="1133891"/>
              <a:ext cx="1933573" cy="15412537"/>
            </a:xfrm>
            <a:custGeom>
              <a:avLst/>
              <a:gdLst/>
              <a:ahLst/>
              <a:cxnLst/>
              <a:rect l="l" t="t" r="r" b="b"/>
              <a:pathLst>
                <a:path w="1933573" h="15412537">
                  <a:moveTo>
                    <a:pt x="0" y="0"/>
                  </a:moveTo>
                  <a:lnTo>
                    <a:pt x="1933573" y="0"/>
                  </a:lnTo>
                  <a:lnTo>
                    <a:pt x="1933573" y="15412537"/>
                  </a:lnTo>
                  <a:lnTo>
                    <a:pt x="0" y="154125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23" name="Group 23"/>
          <p:cNvGrpSpPr/>
          <p:nvPr/>
        </p:nvGrpSpPr>
        <p:grpSpPr>
          <a:xfrm>
            <a:off x="3121391" y="2744036"/>
            <a:ext cx="12178510" cy="7196466"/>
            <a:chOff x="0" y="0"/>
            <a:chExt cx="3207509" cy="1895365"/>
          </a:xfrm>
        </p:grpSpPr>
        <p:sp>
          <p:nvSpPr>
            <p:cNvPr id="24" name="Freeform 24"/>
            <p:cNvSpPr/>
            <p:nvPr/>
          </p:nvSpPr>
          <p:spPr>
            <a:xfrm>
              <a:off x="0" y="0"/>
              <a:ext cx="3207509" cy="1895366"/>
            </a:xfrm>
            <a:custGeom>
              <a:avLst/>
              <a:gdLst/>
              <a:ahLst/>
              <a:cxnLst/>
              <a:rect l="l" t="t" r="r" b="b"/>
              <a:pathLst>
                <a:path w="3207509" h="1895366">
                  <a:moveTo>
                    <a:pt x="41321" y="0"/>
                  </a:moveTo>
                  <a:lnTo>
                    <a:pt x="3166188" y="0"/>
                  </a:lnTo>
                  <a:cubicBezTo>
                    <a:pt x="3177147" y="0"/>
                    <a:pt x="3187657" y="4353"/>
                    <a:pt x="3195406" y="12103"/>
                  </a:cubicBezTo>
                  <a:cubicBezTo>
                    <a:pt x="3203155" y="19852"/>
                    <a:pt x="3207509" y="30362"/>
                    <a:pt x="3207509" y="41321"/>
                  </a:cubicBezTo>
                  <a:lnTo>
                    <a:pt x="3207509" y="1854045"/>
                  </a:lnTo>
                  <a:cubicBezTo>
                    <a:pt x="3207509" y="1876866"/>
                    <a:pt x="3189009" y="1895366"/>
                    <a:pt x="3166188" y="1895366"/>
                  </a:cubicBezTo>
                  <a:lnTo>
                    <a:pt x="41321" y="1895366"/>
                  </a:lnTo>
                  <a:cubicBezTo>
                    <a:pt x="30362" y="1895366"/>
                    <a:pt x="19852" y="1891012"/>
                    <a:pt x="12103" y="1883263"/>
                  </a:cubicBezTo>
                  <a:cubicBezTo>
                    <a:pt x="4353" y="1875514"/>
                    <a:pt x="0" y="1865004"/>
                    <a:pt x="0" y="1854045"/>
                  </a:cubicBezTo>
                  <a:lnTo>
                    <a:pt x="0" y="41321"/>
                  </a:lnTo>
                  <a:cubicBezTo>
                    <a:pt x="0" y="30362"/>
                    <a:pt x="4353" y="19852"/>
                    <a:pt x="12103" y="12103"/>
                  </a:cubicBezTo>
                  <a:cubicBezTo>
                    <a:pt x="19852" y="4353"/>
                    <a:pt x="30362" y="0"/>
                    <a:pt x="41321" y="0"/>
                  </a:cubicBezTo>
                  <a:close/>
                </a:path>
              </a:pathLst>
            </a:custGeom>
            <a:solidFill>
              <a:srgbClr val="000000">
                <a:alpha val="0"/>
              </a:srgbClr>
            </a:solidFill>
            <a:ln w="28575" cap="rnd">
              <a:solidFill>
                <a:srgbClr val="EF2F7F"/>
              </a:solidFill>
              <a:prstDash val="solid"/>
              <a:round/>
            </a:ln>
          </p:spPr>
        </p:sp>
        <p:sp>
          <p:nvSpPr>
            <p:cNvPr id="25" name="TextBox 25"/>
            <p:cNvSpPr txBox="1"/>
            <p:nvPr/>
          </p:nvSpPr>
          <p:spPr>
            <a:xfrm>
              <a:off x="0" y="-47625"/>
              <a:ext cx="3207509" cy="194299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2730605" y="866775"/>
            <a:ext cx="12091024" cy="1419063"/>
          </a:xfrm>
          <a:prstGeom prst="rect">
            <a:avLst/>
          </a:prstGeom>
        </p:spPr>
        <p:txBody>
          <a:bodyPr lIns="0" tIns="0" rIns="0" bIns="0" rtlCol="0" anchor="t">
            <a:spAutoFit/>
          </a:bodyPr>
          <a:lstStyle/>
          <a:p>
            <a:pPr algn="ctr">
              <a:lnSpc>
                <a:spcPts val="11558"/>
              </a:lnSpc>
            </a:pPr>
            <a:r>
              <a:rPr lang="en-US" sz="8256">
                <a:solidFill>
                  <a:srgbClr val="EF2F7F"/>
                </a:solidFill>
                <a:latin typeface="Paytone One"/>
                <a:ea typeface="Paytone One"/>
                <a:cs typeface="Paytone One"/>
                <a:sym typeface="Paytone One"/>
              </a:rPr>
              <a:t>LITERATURE SURVEY</a:t>
            </a:r>
          </a:p>
        </p:txBody>
      </p:sp>
      <p:sp>
        <p:nvSpPr>
          <p:cNvPr id="27" name="TextBox 27"/>
          <p:cNvSpPr txBox="1"/>
          <p:nvPr/>
        </p:nvSpPr>
        <p:spPr>
          <a:xfrm>
            <a:off x="3332911" y="3519221"/>
            <a:ext cx="11755472" cy="5579421"/>
          </a:xfrm>
          <a:prstGeom prst="rect">
            <a:avLst/>
          </a:prstGeom>
        </p:spPr>
        <p:txBody>
          <a:bodyPr lIns="0" tIns="0" rIns="0" bIns="0" rtlCol="0" anchor="t">
            <a:spAutoFit/>
          </a:bodyPr>
          <a:lstStyle/>
          <a:p>
            <a:pPr marL="761049" lvl="1" indent="-380524" algn="l">
              <a:lnSpc>
                <a:spcPts val="4935"/>
              </a:lnSpc>
              <a:buFont typeface="Arial"/>
              <a:buChar char="•"/>
            </a:pPr>
            <a:r>
              <a:rPr lang="en-US" sz="3525">
                <a:solidFill>
                  <a:srgbClr val="FF94C8"/>
                </a:solidFill>
                <a:latin typeface="Open Sans Extra Bold"/>
                <a:ea typeface="Open Sans Extra Bold"/>
                <a:cs typeface="Open Sans Extra Bold"/>
                <a:sym typeface="Open Sans Extra Bold"/>
              </a:rPr>
              <a:t>T</a:t>
            </a:r>
            <a:r>
              <a:rPr lang="en-US" sz="3525" b="1">
                <a:solidFill>
                  <a:srgbClr val="FF94C8"/>
                </a:solidFill>
                <a:latin typeface="Open Sans Extra Bold"/>
                <a:ea typeface="Open Sans Extra Bold"/>
                <a:cs typeface="Open Sans Extra Bold"/>
                <a:sym typeface="Open Sans Extra Bold"/>
              </a:rPr>
              <a:t>he paper "Fake Reviews Detection using Supervised Machine Learning" by Ahmed M. Elmogy et al. (2021) uses a hybrid RNN with attention to detect fake reviews from a dataset of 15,000 tweets.</a:t>
            </a:r>
          </a:p>
          <a:p>
            <a:pPr marL="761049" lvl="1" indent="-380524" algn="l">
              <a:lnSpc>
                <a:spcPts val="4935"/>
              </a:lnSpc>
              <a:buFont typeface="Arial"/>
              <a:buChar char="•"/>
            </a:pPr>
            <a:r>
              <a:rPr lang="en-US" sz="3525" b="1">
                <a:solidFill>
                  <a:srgbClr val="FF94C8"/>
                </a:solidFill>
                <a:latin typeface="Open Sans Extra Bold"/>
                <a:ea typeface="Open Sans Extra Bold"/>
                <a:cs typeface="Open Sans Extra Bold"/>
                <a:sym typeface="Open Sans Extra Bold"/>
              </a:rPr>
              <a:t> The model, implemented in Python and Keras, showed strong accuracy and performance. This research supports our project's methods and provides benchmarks for evaluation.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94C8"/>
        </a:solidFill>
        <a:effectLst/>
      </p:bgPr>
    </p:bg>
    <p:spTree>
      <p:nvGrpSpPr>
        <p:cNvPr id="1" name=""/>
        <p:cNvGrpSpPr/>
        <p:nvPr/>
      </p:nvGrpSpPr>
      <p:grpSpPr>
        <a:xfrm>
          <a:off x="0" y="0"/>
          <a:ext cx="0" cy="0"/>
          <a:chOff x="0" y="0"/>
          <a:chExt cx="0" cy="0"/>
        </a:xfrm>
      </p:grpSpPr>
      <p:grpSp>
        <p:nvGrpSpPr>
          <p:cNvPr id="2" name="Group 2"/>
          <p:cNvGrpSpPr/>
          <p:nvPr/>
        </p:nvGrpSpPr>
        <p:grpSpPr>
          <a:xfrm>
            <a:off x="-806804" y="1258747"/>
            <a:ext cx="19407887" cy="9003519"/>
            <a:chOff x="0" y="0"/>
            <a:chExt cx="5111542" cy="2371297"/>
          </a:xfrm>
        </p:grpSpPr>
        <p:sp>
          <p:nvSpPr>
            <p:cNvPr id="3" name="Freeform 3"/>
            <p:cNvSpPr/>
            <p:nvPr/>
          </p:nvSpPr>
          <p:spPr>
            <a:xfrm>
              <a:off x="0" y="0"/>
              <a:ext cx="5111542" cy="2371297"/>
            </a:xfrm>
            <a:custGeom>
              <a:avLst/>
              <a:gdLst/>
              <a:ahLst/>
              <a:cxnLst/>
              <a:rect l="l" t="t" r="r" b="b"/>
              <a:pathLst>
                <a:path w="5111542" h="2371297">
                  <a:moveTo>
                    <a:pt x="0" y="0"/>
                  </a:moveTo>
                  <a:lnTo>
                    <a:pt x="5111542" y="0"/>
                  </a:lnTo>
                  <a:lnTo>
                    <a:pt x="5111542" y="2371297"/>
                  </a:lnTo>
                  <a:lnTo>
                    <a:pt x="0" y="2371297"/>
                  </a:lnTo>
                  <a:close/>
                </a:path>
              </a:pathLst>
            </a:custGeom>
            <a:solidFill>
              <a:srgbClr val="FFFFFF"/>
            </a:solidFill>
          </p:spPr>
        </p:sp>
        <p:sp>
          <p:nvSpPr>
            <p:cNvPr id="4" name="TextBox 4"/>
            <p:cNvSpPr txBox="1"/>
            <p:nvPr/>
          </p:nvSpPr>
          <p:spPr>
            <a:xfrm>
              <a:off x="0" y="-47625"/>
              <a:ext cx="5111542" cy="241892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4821" y="3012278"/>
            <a:ext cx="7520391" cy="6585408"/>
            <a:chOff x="0" y="0"/>
            <a:chExt cx="1980679" cy="1734428"/>
          </a:xfrm>
        </p:grpSpPr>
        <p:sp>
          <p:nvSpPr>
            <p:cNvPr id="6" name="Freeform 6"/>
            <p:cNvSpPr/>
            <p:nvPr/>
          </p:nvSpPr>
          <p:spPr>
            <a:xfrm>
              <a:off x="0" y="0"/>
              <a:ext cx="1980679" cy="1734428"/>
            </a:xfrm>
            <a:custGeom>
              <a:avLst/>
              <a:gdLst/>
              <a:ahLst/>
              <a:cxnLst/>
              <a:rect l="l" t="t" r="r" b="b"/>
              <a:pathLst>
                <a:path w="1980679" h="1734428">
                  <a:moveTo>
                    <a:pt x="66915" y="0"/>
                  </a:moveTo>
                  <a:lnTo>
                    <a:pt x="1913764" y="0"/>
                  </a:lnTo>
                  <a:cubicBezTo>
                    <a:pt x="1931511" y="0"/>
                    <a:pt x="1948531" y="7050"/>
                    <a:pt x="1961080" y="19599"/>
                  </a:cubicBezTo>
                  <a:cubicBezTo>
                    <a:pt x="1973629" y="32148"/>
                    <a:pt x="1980679" y="49168"/>
                    <a:pt x="1980679" y="66915"/>
                  </a:cubicBezTo>
                  <a:lnTo>
                    <a:pt x="1980679" y="1667514"/>
                  </a:lnTo>
                  <a:cubicBezTo>
                    <a:pt x="1980679" y="1704470"/>
                    <a:pt x="1950720" y="1734428"/>
                    <a:pt x="1913764" y="1734428"/>
                  </a:cubicBezTo>
                  <a:lnTo>
                    <a:pt x="66915" y="1734428"/>
                  </a:lnTo>
                  <a:cubicBezTo>
                    <a:pt x="29959" y="1734428"/>
                    <a:pt x="0" y="1704470"/>
                    <a:pt x="0" y="1667514"/>
                  </a:cubicBezTo>
                  <a:lnTo>
                    <a:pt x="0" y="66915"/>
                  </a:lnTo>
                  <a:cubicBezTo>
                    <a:pt x="0" y="29959"/>
                    <a:pt x="29959" y="0"/>
                    <a:pt x="66915" y="0"/>
                  </a:cubicBezTo>
                  <a:close/>
                </a:path>
              </a:pathLst>
            </a:custGeom>
            <a:solidFill>
              <a:srgbClr val="000000">
                <a:alpha val="0"/>
              </a:srgbClr>
            </a:solidFill>
            <a:ln w="28575" cap="rnd">
              <a:solidFill>
                <a:srgbClr val="EF2F7F"/>
              </a:solidFill>
              <a:prstDash val="solid"/>
              <a:round/>
            </a:ln>
          </p:spPr>
        </p:sp>
        <p:sp>
          <p:nvSpPr>
            <p:cNvPr id="7" name="TextBox 7"/>
            <p:cNvSpPr txBox="1"/>
            <p:nvPr/>
          </p:nvSpPr>
          <p:spPr>
            <a:xfrm>
              <a:off x="0" y="-47625"/>
              <a:ext cx="1980679" cy="178205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22855" y="3012278"/>
            <a:ext cx="7520391" cy="6585408"/>
            <a:chOff x="0" y="0"/>
            <a:chExt cx="1980679" cy="1734428"/>
          </a:xfrm>
        </p:grpSpPr>
        <p:sp>
          <p:nvSpPr>
            <p:cNvPr id="9" name="Freeform 9"/>
            <p:cNvSpPr/>
            <p:nvPr/>
          </p:nvSpPr>
          <p:spPr>
            <a:xfrm>
              <a:off x="0" y="0"/>
              <a:ext cx="1980679" cy="1734428"/>
            </a:xfrm>
            <a:custGeom>
              <a:avLst/>
              <a:gdLst/>
              <a:ahLst/>
              <a:cxnLst/>
              <a:rect l="l" t="t" r="r" b="b"/>
              <a:pathLst>
                <a:path w="1980679" h="1734428">
                  <a:moveTo>
                    <a:pt x="66915" y="0"/>
                  </a:moveTo>
                  <a:lnTo>
                    <a:pt x="1913764" y="0"/>
                  </a:lnTo>
                  <a:cubicBezTo>
                    <a:pt x="1931511" y="0"/>
                    <a:pt x="1948531" y="7050"/>
                    <a:pt x="1961080" y="19599"/>
                  </a:cubicBezTo>
                  <a:cubicBezTo>
                    <a:pt x="1973629" y="32148"/>
                    <a:pt x="1980679" y="49168"/>
                    <a:pt x="1980679" y="66915"/>
                  </a:cubicBezTo>
                  <a:lnTo>
                    <a:pt x="1980679" y="1667514"/>
                  </a:lnTo>
                  <a:cubicBezTo>
                    <a:pt x="1980679" y="1704470"/>
                    <a:pt x="1950720" y="1734428"/>
                    <a:pt x="1913764" y="1734428"/>
                  </a:cubicBezTo>
                  <a:lnTo>
                    <a:pt x="66915" y="1734428"/>
                  </a:lnTo>
                  <a:cubicBezTo>
                    <a:pt x="29959" y="1734428"/>
                    <a:pt x="0" y="1704470"/>
                    <a:pt x="0" y="1667514"/>
                  </a:cubicBezTo>
                  <a:lnTo>
                    <a:pt x="0" y="66915"/>
                  </a:lnTo>
                  <a:cubicBezTo>
                    <a:pt x="0" y="29959"/>
                    <a:pt x="29959" y="0"/>
                    <a:pt x="66915" y="0"/>
                  </a:cubicBezTo>
                  <a:close/>
                </a:path>
              </a:pathLst>
            </a:custGeom>
            <a:solidFill>
              <a:srgbClr val="000000">
                <a:alpha val="0"/>
              </a:srgbClr>
            </a:solidFill>
            <a:ln w="28575" cap="rnd">
              <a:solidFill>
                <a:srgbClr val="EF2F7F"/>
              </a:solidFill>
              <a:prstDash val="solid"/>
              <a:round/>
            </a:ln>
          </p:spPr>
        </p:sp>
        <p:sp>
          <p:nvSpPr>
            <p:cNvPr id="10" name="TextBox 10"/>
            <p:cNvSpPr txBox="1"/>
            <p:nvPr/>
          </p:nvSpPr>
          <p:spPr>
            <a:xfrm>
              <a:off x="0" y="-47625"/>
              <a:ext cx="1980679" cy="178205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8695745" y="1373771"/>
            <a:ext cx="1320565" cy="8773472"/>
            <a:chOff x="0" y="0"/>
            <a:chExt cx="1760754" cy="11697962"/>
          </a:xfrm>
        </p:grpSpPr>
        <p:sp>
          <p:nvSpPr>
            <p:cNvPr id="12" name="Freeform 12"/>
            <p:cNvSpPr/>
            <p:nvPr/>
          </p:nvSpPr>
          <p:spPr>
            <a:xfrm>
              <a:off x="293191" y="0"/>
              <a:ext cx="1467563" cy="11697962"/>
            </a:xfrm>
            <a:custGeom>
              <a:avLst/>
              <a:gdLst/>
              <a:ahLst/>
              <a:cxnLst/>
              <a:rect l="l" t="t" r="r" b="b"/>
              <a:pathLst>
                <a:path w="1467563" h="11697962">
                  <a:moveTo>
                    <a:pt x="0" y="0"/>
                  </a:moveTo>
                  <a:lnTo>
                    <a:pt x="1467563" y="0"/>
                  </a:lnTo>
                  <a:lnTo>
                    <a:pt x="1467563" y="11697962"/>
                  </a:lnTo>
                  <a:lnTo>
                    <a:pt x="0" y="11697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flipH="1">
              <a:off x="0" y="0"/>
              <a:ext cx="1467563" cy="11697962"/>
            </a:xfrm>
            <a:custGeom>
              <a:avLst/>
              <a:gdLst/>
              <a:ahLst/>
              <a:cxnLst/>
              <a:rect l="l" t="t" r="r" b="b"/>
              <a:pathLst>
                <a:path w="1467563" h="11697962">
                  <a:moveTo>
                    <a:pt x="1467563" y="0"/>
                  </a:moveTo>
                  <a:lnTo>
                    <a:pt x="0" y="0"/>
                  </a:lnTo>
                  <a:lnTo>
                    <a:pt x="0" y="11697962"/>
                  </a:lnTo>
                  <a:lnTo>
                    <a:pt x="1467563" y="11697962"/>
                  </a:lnTo>
                  <a:lnTo>
                    <a:pt x="1467563"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21" name="Group 20">
            <a:extLst>
              <a:ext uri="{FF2B5EF4-FFF2-40B4-BE49-F238E27FC236}">
                <a16:creationId xmlns:a16="http://schemas.microsoft.com/office/drawing/2014/main" id="{95EAF5A4-21B1-D8B7-3563-4F74BF0A7CC7}"/>
              </a:ext>
            </a:extLst>
          </p:cNvPr>
          <p:cNvGrpSpPr/>
          <p:nvPr/>
        </p:nvGrpSpPr>
        <p:grpSpPr>
          <a:xfrm>
            <a:off x="1162487" y="1542243"/>
            <a:ext cx="6041127" cy="1537741"/>
            <a:chOff x="1162487" y="1542243"/>
            <a:chExt cx="6041127" cy="1537741"/>
          </a:xfrm>
        </p:grpSpPr>
        <p:sp>
          <p:nvSpPr>
            <p:cNvPr id="14" name="Freeform 14"/>
            <p:cNvSpPr/>
            <p:nvPr/>
          </p:nvSpPr>
          <p:spPr>
            <a:xfrm>
              <a:off x="1162487" y="1542243"/>
              <a:ext cx="6041127" cy="1537741"/>
            </a:xfrm>
            <a:custGeom>
              <a:avLst/>
              <a:gdLst/>
              <a:ahLst/>
              <a:cxnLst/>
              <a:rect l="l" t="t" r="r" b="b"/>
              <a:pathLst>
                <a:path w="6041127" h="1537741">
                  <a:moveTo>
                    <a:pt x="0" y="0"/>
                  </a:moveTo>
                  <a:lnTo>
                    <a:pt x="6041127" y="0"/>
                  </a:lnTo>
                  <a:lnTo>
                    <a:pt x="6041127" y="1537741"/>
                  </a:lnTo>
                  <a:lnTo>
                    <a:pt x="0" y="15377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1444756" y="1638016"/>
              <a:ext cx="5476589" cy="1203321"/>
            </a:xfrm>
            <a:prstGeom prst="rect">
              <a:avLst/>
            </a:prstGeom>
          </p:spPr>
          <p:txBody>
            <a:bodyPr lIns="0" tIns="0" rIns="0" bIns="0" rtlCol="0" anchor="t">
              <a:spAutoFit/>
            </a:bodyPr>
            <a:lstStyle/>
            <a:p>
              <a:pPr algn="ctr">
                <a:lnSpc>
                  <a:spcPts val="9800"/>
                </a:lnSpc>
              </a:pPr>
              <a:r>
                <a:rPr lang="en-US" sz="7000" dirty="0">
                  <a:solidFill>
                    <a:srgbClr val="EF2F7F"/>
                  </a:solidFill>
                  <a:latin typeface="Paytone One"/>
                  <a:ea typeface="Paytone One"/>
                  <a:cs typeface="Paytone One"/>
                  <a:sym typeface="Paytone One"/>
                </a:rPr>
                <a:t>ACTION</a:t>
              </a:r>
            </a:p>
          </p:txBody>
        </p:sp>
      </p:grpSp>
      <p:grpSp>
        <p:nvGrpSpPr>
          <p:cNvPr id="22" name="Group 21">
            <a:extLst>
              <a:ext uri="{FF2B5EF4-FFF2-40B4-BE49-F238E27FC236}">
                <a16:creationId xmlns:a16="http://schemas.microsoft.com/office/drawing/2014/main" id="{B901E7DE-A8B6-3933-E0C0-938E87784017}"/>
              </a:ext>
            </a:extLst>
          </p:cNvPr>
          <p:cNvGrpSpPr/>
          <p:nvPr/>
        </p:nvGrpSpPr>
        <p:grpSpPr>
          <a:xfrm>
            <a:off x="11024453" y="1626995"/>
            <a:ext cx="6041127" cy="1537741"/>
            <a:chOff x="11024453" y="1626995"/>
            <a:chExt cx="6041127" cy="1537741"/>
          </a:xfrm>
        </p:grpSpPr>
        <p:sp>
          <p:nvSpPr>
            <p:cNvPr id="15" name="Freeform 15"/>
            <p:cNvSpPr/>
            <p:nvPr/>
          </p:nvSpPr>
          <p:spPr>
            <a:xfrm>
              <a:off x="11024453" y="1626995"/>
              <a:ext cx="6041127" cy="1537741"/>
            </a:xfrm>
            <a:custGeom>
              <a:avLst/>
              <a:gdLst/>
              <a:ahLst/>
              <a:cxnLst/>
              <a:rect l="l" t="t" r="r" b="b"/>
              <a:pathLst>
                <a:path w="6041127" h="1537741">
                  <a:moveTo>
                    <a:pt x="0" y="0"/>
                  </a:moveTo>
                  <a:lnTo>
                    <a:pt x="6041127" y="0"/>
                  </a:lnTo>
                  <a:lnTo>
                    <a:pt x="6041127" y="1537741"/>
                  </a:lnTo>
                  <a:lnTo>
                    <a:pt x="0" y="15377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TextBox 17"/>
            <p:cNvSpPr txBox="1"/>
            <p:nvPr/>
          </p:nvSpPr>
          <p:spPr>
            <a:xfrm>
              <a:off x="11306722" y="1732290"/>
              <a:ext cx="5476589" cy="1193800"/>
            </a:xfrm>
            <a:prstGeom prst="rect">
              <a:avLst/>
            </a:prstGeom>
          </p:spPr>
          <p:txBody>
            <a:bodyPr lIns="0" tIns="0" rIns="0" bIns="0" rtlCol="0" anchor="t">
              <a:spAutoFit/>
            </a:bodyPr>
            <a:lstStyle/>
            <a:p>
              <a:pPr algn="ctr">
                <a:lnSpc>
                  <a:spcPts val="9799"/>
                </a:lnSpc>
              </a:pPr>
              <a:r>
                <a:rPr lang="en-US" sz="6999" dirty="0">
                  <a:solidFill>
                    <a:srgbClr val="EF2F7F"/>
                  </a:solidFill>
                  <a:latin typeface="Paytone One"/>
                  <a:ea typeface="Paytone One"/>
                  <a:cs typeface="Paytone One"/>
                  <a:sym typeface="Paytone One"/>
                </a:rPr>
                <a:t>ROLE</a:t>
              </a:r>
            </a:p>
          </p:txBody>
        </p:sp>
      </p:grpSp>
      <p:sp>
        <p:nvSpPr>
          <p:cNvPr id="18" name="TextBox 18"/>
          <p:cNvSpPr txBox="1"/>
          <p:nvPr/>
        </p:nvSpPr>
        <p:spPr>
          <a:xfrm>
            <a:off x="10540465" y="4661897"/>
            <a:ext cx="7009103" cy="3904467"/>
          </a:xfrm>
          <a:prstGeom prst="rect">
            <a:avLst/>
          </a:prstGeom>
        </p:spPr>
        <p:txBody>
          <a:bodyPr lIns="0" tIns="0" rIns="0" bIns="0" rtlCol="0" anchor="t">
            <a:spAutoFit/>
          </a:bodyPr>
          <a:lstStyle/>
          <a:p>
            <a:pPr algn="ctr">
              <a:lnSpc>
                <a:spcPts val="6160"/>
              </a:lnSpc>
            </a:pPr>
            <a:r>
              <a:rPr lang="en-US" sz="4400" b="1" dirty="0">
                <a:solidFill>
                  <a:srgbClr val="FF6EAF"/>
                </a:solidFill>
                <a:latin typeface="Open Sans Extra Bold"/>
                <a:ea typeface="Open Sans Extra Bold"/>
                <a:cs typeface="Open Sans Extra Bold"/>
                <a:sym typeface="Open Sans Extra Bold"/>
              </a:rPr>
              <a:t>Provides feedback in the form of reviews, which could be genuine or fake.</a:t>
            </a:r>
          </a:p>
          <a:p>
            <a:pPr algn="ctr">
              <a:lnSpc>
                <a:spcPts val="6160"/>
              </a:lnSpc>
            </a:pPr>
            <a:endParaRPr lang="en-US" sz="4400" dirty="0">
              <a:solidFill>
                <a:srgbClr val="FF6EAF"/>
              </a:solidFill>
              <a:latin typeface="Open Sans Extra Bold"/>
              <a:ea typeface="Open Sans Extra Bold"/>
              <a:cs typeface="Open Sans Extra Bold"/>
              <a:sym typeface="Open Sans Extra Bold"/>
            </a:endParaRPr>
          </a:p>
          <a:p>
            <a:pPr algn="ctr">
              <a:lnSpc>
                <a:spcPts val="6160"/>
              </a:lnSpc>
            </a:pPr>
            <a:endParaRPr lang="en-US" sz="4400" dirty="0">
              <a:solidFill>
                <a:srgbClr val="FF6EAF"/>
              </a:solidFill>
              <a:latin typeface="Open Sans Extra Bold"/>
              <a:ea typeface="Open Sans Extra Bold"/>
              <a:cs typeface="Open Sans Extra Bold"/>
              <a:sym typeface="Open Sans Extra Bold"/>
            </a:endParaRPr>
          </a:p>
        </p:txBody>
      </p:sp>
      <p:sp>
        <p:nvSpPr>
          <p:cNvPr id="19" name="TextBox 19"/>
          <p:cNvSpPr txBox="1"/>
          <p:nvPr/>
        </p:nvSpPr>
        <p:spPr>
          <a:xfrm>
            <a:off x="744803" y="4322511"/>
            <a:ext cx="6876494" cy="3109313"/>
          </a:xfrm>
          <a:prstGeom prst="rect">
            <a:avLst/>
          </a:prstGeom>
        </p:spPr>
        <p:txBody>
          <a:bodyPr lIns="0" tIns="0" rIns="0" bIns="0" rtlCol="0" anchor="t">
            <a:spAutoFit/>
          </a:bodyPr>
          <a:lstStyle/>
          <a:p>
            <a:pPr algn="ctr">
              <a:lnSpc>
                <a:spcPts val="6159"/>
              </a:lnSpc>
              <a:spcBef>
                <a:spcPct val="0"/>
              </a:spcBef>
            </a:pPr>
            <a:r>
              <a:rPr lang="en-US" sz="4399" b="1" dirty="0">
                <a:solidFill>
                  <a:srgbClr val="FF6EAF"/>
                </a:solidFill>
                <a:latin typeface="Open Sans Extra Bold"/>
                <a:ea typeface="Open Sans Extra Bold"/>
                <a:cs typeface="Open Sans Extra Bold"/>
                <a:sym typeface="Open Sans Extra Bold"/>
              </a:rPr>
              <a:t>Submits reviews after purchasing a product, logs into the system, and views the products.</a:t>
            </a:r>
          </a:p>
        </p:txBody>
      </p:sp>
      <p:sp>
        <p:nvSpPr>
          <p:cNvPr id="20" name="TextBox 20"/>
          <p:cNvSpPr txBox="1"/>
          <p:nvPr/>
        </p:nvSpPr>
        <p:spPr>
          <a:xfrm>
            <a:off x="3897696" y="66675"/>
            <a:ext cx="9998887" cy="1162028"/>
          </a:xfrm>
          <a:prstGeom prst="rect">
            <a:avLst/>
          </a:prstGeom>
        </p:spPr>
        <p:txBody>
          <a:bodyPr lIns="0" tIns="0" rIns="0" bIns="0" rtlCol="0" anchor="t">
            <a:spAutoFit/>
          </a:bodyPr>
          <a:lstStyle/>
          <a:p>
            <a:pPr algn="ctr">
              <a:lnSpc>
                <a:spcPts val="8799"/>
              </a:lnSpc>
            </a:pPr>
            <a:r>
              <a:rPr lang="en-US" sz="7999">
                <a:solidFill>
                  <a:srgbClr val="FFFFFF"/>
                </a:solidFill>
                <a:latin typeface="Pluma Bold"/>
                <a:ea typeface="Pluma Bold"/>
                <a:cs typeface="Pluma Bold"/>
                <a:sym typeface="Pluma Bold"/>
              </a:rPr>
              <a:t>USER MODULE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94C8"/>
        </a:solidFill>
        <a:effectLst/>
      </p:bgPr>
    </p:bg>
    <p:spTree>
      <p:nvGrpSpPr>
        <p:cNvPr id="1" name=""/>
        <p:cNvGrpSpPr/>
        <p:nvPr/>
      </p:nvGrpSpPr>
      <p:grpSpPr>
        <a:xfrm>
          <a:off x="0" y="0"/>
          <a:ext cx="0" cy="0"/>
          <a:chOff x="0" y="0"/>
          <a:chExt cx="0" cy="0"/>
        </a:xfrm>
      </p:grpSpPr>
      <p:grpSp>
        <p:nvGrpSpPr>
          <p:cNvPr id="2" name="Group 2"/>
          <p:cNvGrpSpPr/>
          <p:nvPr/>
        </p:nvGrpSpPr>
        <p:grpSpPr>
          <a:xfrm>
            <a:off x="-806804" y="1258747"/>
            <a:ext cx="19407887" cy="9003519"/>
            <a:chOff x="0" y="0"/>
            <a:chExt cx="5111542" cy="2371297"/>
          </a:xfrm>
        </p:grpSpPr>
        <p:sp>
          <p:nvSpPr>
            <p:cNvPr id="3" name="Freeform 3"/>
            <p:cNvSpPr/>
            <p:nvPr/>
          </p:nvSpPr>
          <p:spPr>
            <a:xfrm>
              <a:off x="0" y="0"/>
              <a:ext cx="5111542" cy="2371297"/>
            </a:xfrm>
            <a:custGeom>
              <a:avLst/>
              <a:gdLst/>
              <a:ahLst/>
              <a:cxnLst/>
              <a:rect l="l" t="t" r="r" b="b"/>
              <a:pathLst>
                <a:path w="5111542" h="2371297">
                  <a:moveTo>
                    <a:pt x="0" y="0"/>
                  </a:moveTo>
                  <a:lnTo>
                    <a:pt x="5111542" y="0"/>
                  </a:lnTo>
                  <a:lnTo>
                    <a:pt x="5111542" y="2371297"/>
                  </a:lnTo>
                  <a:lnTo>
                    <a:pt x="0" y="2371297"/>
                  </a:lnTo>
                  <a:close/>
                </a:path>
              </a:pathLst>
            </a:custGeom>
            <a:solidFill>
              <a:srgbClr val="FFFFFF"/>
            </a:solidFill>
          </p:spPr>
        </p:sp>
        <p:sp>
          <p:nvSpPr>
            <p:cNvPr id="4" name="TextBox 4"/>
            <p:cNvSpPr txBox="1"/>
            <p:nvPr/>
          </p:nvSpPr>
          <p:spPr>
            <a:xfrm>
              <a:off x="0" y="-47625"/>
              <a:ext cx="5111542" cy="241892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4821" y="3012278"/>
            <a:ext cx="7520391" cy="6585408"/>
            <a:chOff x="0" y="0"/>
            <a:chExt cx="1980679" cy="1734428"/>
          </a:xfrm>
        </p:grpSpPr>
        <p:sp>
          <p:nvSpPr>
            <p:cNvPr id="6" name="Freeform 6"/>
            <p:cNvSpPr/>
            <p:nvPr/>
          </p:nvSpPr>
          <p:spPr>
            <a:xfrm>
              <a:off x="0" y="0"/>
              <a:ext cx="1980679" cy="1734428"/>
            </a:xfrm>
            <a:custGeom>
              <a:avLst/>
              <a:gdLst/>
              <a:ahLst/>
              <a:cxnLst/>
              <a:rect l="l" t="t" r="r" b="b"/>
              <a:pathLst>
                <a:path w="1980679" h="1734428">
                  <a:moveTo>
                    <a:pt x="66915" y="0"/>
                  </a:moveTo>
                  <a:lnTo>
                    <a:pt x="1913764" y="0"/>
                  </a:lnTo>
                  <a:cubicBezTo>
                    <a:pt x="1931511" y="0"/>
                    <a:pt x="1948531" y="7050"/>
                    <a:pt x="1961080" y="19599"/>
                  </a:cubicBezTo>
                  <a:cubicBezTo>
                    <a:pt x="1973629" y="32148"/>
                    <a:pt x="1980679" y="49168"/>
                    <a:pt x="1980679" y="66915"/>
                  </a:cubicBezTo>
                  <a:lnTo>
                    <a:pt x="1980679" y="1667514"/>
                  </a:lnTo>
                  <a:cubicBezTo>
                    <a:pt x="1980679" y="1704470"/>
                    <a:pt x="1950720" y="1734428"/>
                    <a:pt x="1913764" y="1734428"/>
                  </a:cubicBezTo>
                  <a:lnTo>
                    <a:pt x="66915" y="1734428"/>
                  </a:lnTo>
                  <a:cubicBezTo>
                    <a:pt x="29959" y="1734428"/>
                    <a:pt x="0" y="1704470"/>
                    <a:pt x="0" y="1667514"/>
                  </a:cubicBezTo>
                  <a:lnTo>
                    <a:pt x="0" y="66915"/>
                  </a:lnTo>
                  <a:cubicBezTo>
                    <a:pt x="0" y="29959"/>
                    <a:pt x="29959" y="0"/>
                    <a:pt x="66915" y="0"/>
                  </a:cubicBezTo>
                  <a:close/>
                </a:path>
              </a:pathLst>
            </a:custGeom>
            <a:solidFill>
              <a:srgbClr val="000000">
                <a:alpha val="0"/>
              </a:srgbClr>
            </a:solidFill>
            <a:ln w="28575" cap="rnd">
              <a:solidFill>
                <a:srgbClr val="EF2F7F"/>
              </a:solidFill>
              <a:prstDash val="solid"/>
              <a:round/>
            </a:ln>
          </p:spPr>
        </p:sp>
        <p:sp>
          <p:nvSpPr>
            <p:cNvPr id="7" name="TextBox 7"/>
            <p:cNvSpPr txBox="1"/>
            <p:nvPr/>
          </p:nvSpPr>
          <p:spPr>
            <a:xfrm>
              <a:off x="0" y="-47625"/>
              <a:ext cx="1980679" cy="178205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22855" y="3012278"/>
            <a:ext cx="7520391" cy="6585408"/>
            <a:chOff x="0" y="0"/>
            <a:chExt cx="1980679" cy="1734428"/>
          </a:xfrm>
        </p:grpSpPr>
        <p:sp>
          <p:nvSpPr>
            <p:cNvPr id="9" name="Freeform 9"/>
            <p:cNvSpPr/>
            <p:nvPr/>
          </p:nvSpPr>
          <p:spPr>
            <a:xfrm>
              <a:off x="0" y="0"/>
              <a:ext cx="1980679" cy="1734428"/>
            </a:xfrm>
            <a:custGeom>
              <a:avLst/>
              <a:gdLst/>
              <a:ahLst/>
              <a:cxnLst/>
              <a:rect l="l" t="t" r="r" b="b"/>
              <a:pathLst>
                <a:path w="1980679" h="1734428">
                  <a:moveTo>
                    <a:pt x="66915" y="0"/>
                  </a:moveTo>
                  <a:lnTo>
                    <a:pt x="1913764" y="0"/>
                  </a:lnTo>
                  <a:cubicBezTo>
                    <a:pt x="1931511" y="0"/>
                    <a:pt x="1948531" y="7050"/>
                    <a:pt x="1961080" y="19599"/>
                  </a:cubicBezTo>
                  <a:cubicBezTo>
                    <a:pt x="1973629" y="32148"/>
                    <a:pt x="1980679" y="49168"/>
                    <a:pt x="1980679" y="66915"/>
                  </a:cubicBezTo>
                  <a:lnTo>
                    <a:pt x="1980679" y="1667514"/>
                  </a:lnTo>
                  <a:cubicBezTo>
                    <a:pt x="1980679" y="1704470"/>
                    <a:pt x="1950720" y="1734428"/>
                    <a:pt x="1913764" y="1734428"/>
                  </a:cubicBezTo>
                  <a:lnTo>
                    <a:pt x="66915" y="1734428"/>
                  </a:lnTo>
                  <a:cubicBezTo>
                    <a:pt x="29959" y="1734428"/>
                    <a:pt x="0" y="1704470"/>
                    <a:pt x="0" y="1667514"/>
                  </a:cubicBezTo>
                  <a:lnTo>
                    <a:pt x="0" y="66915"/>
                  </a:lnTo>
                  <a:cubicBezTo>
                    <a:pt x="0" y="29959"/>
                    <a:pt x="29959" y="0"/>
                    <a:pt x="66915" y="0"/>
                  </a:cubicBezTo>
                  <a:close/>
                </a:path>
              </a:pathLst>
            </a:custGeom>
            <a:solidFill>
              <a:srgbClr val="000000">
                <a:alpha val="0"/>
              </a:srgbClr>
            </a:solidFill>
            <a:ln w="28575" cap="rnd">
              <a:solidFill>
                <a:srgbClr val="EF2F7F"/>
              </a:solidFill>
              <a:prstDash val="solid"/>
              <a:round/>
            </a:ln>
          </p:spPr>
        </p:sp>
        <p:sp>
          <p:nvSpPr>
            <p:cNvPr id="10" name="TextBox 10"/>
            <p:cNvSpPr txBox="1"/>
            <p:nvPr/>
          </p:nvSpPr>
          <p:spPr>
            <a:xfrm>
              <a:off x="0" y="-47625"/>
              <a:ext cx="1980679" cy="178205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8695745" y="1373771"/>
            <a:ext cx="1320565" cy="8773472"/>
            <a:chOff x="0" y="0"/>
            <a:chExt cx="1760754" cy="11697962"/>
          </a:xfrm>
        </p:grpSpPr>
        <p:sp>
          <p:nvSpPr>
            <p:cNvPr id="12" name="Freeform 12"/>
            <p:cNvSpPr/>
            <p:nvPr/>
          </p:nvSpPr>
          <p:spPr>
            <a:xfrm>
              <a:off x="293191" y="0"/>
              <a:ext cx="1467563" cy="11697962"/>
            </a:xfrm>
            <a:custGeom>
              <a:avLst/>
              <a:gdLst/>
              <a:ahLst/>
              <a:cxnLst/>
              <a:rect l="l" t="t" r="r" b="b"/>
              <a:pathLst>
                <a:path w="1467563" h="11697962">
                  <a:moveTo>
                    <a:pt x="0" y="0"/>
                  </a:moveTo>
                  <a:lnTo>
                    <a:pt x="1467563" y="0"/>
                  </a:lnTo>
                  <a:lnTo>
                    <a:pt x="1467563" y="11697962"/>
                  </a:lnTo>
                  <a:lnTo>
                    <a:pt x="0" y="11697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flipH="1">
              <a:off x="0" y="0"/>
              <a:ext cx="1467563" cy="11697962"/>
            </a:xfrm>
            <a:custGeom>
              <a:avLst/>
              <a:gdLst/>
              <a:ahLst/>
              <a:cxnLst/>
              <a:rect l="l" t="t" r="r" b="b"/>
              <a:pathLst>
                <a:path w="1467563" h="11697962">
                  <a:moveTo>
                    <a:pt x="1467563" y="0"/>
                  </a:moveTo>
                  <a:lnTo>
                    <a:pt x="0" y="0"/>
                  </a:lnTo>
                  <a:lnTo>
                    <a:pt x="0" y="11697962"/>
                  </a:lnTo>
                  <a:lnTo>
                    <a:pt x="1467563" y="11697962"/>
                  </a:lnTo>
                  <a:lnTo>
                    <a:pt x="1467563"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4" name="Freeform 14"/>
          <p:cNvSpPr/>
          <p:nvPr/>
        </p:nvSpPr>
        <p:spPr>
          <a:xfrm>
            <a:off x="1162487" y="1542243"/>
            <a:ext cx="6041127" cy="1537741"/>
          </a:xfrm>
          <a:custGeom>
            <a:avLst/>
            <a:gdLst/>
            <a:ahLst/>
            <a:cxnLst/>
            <a:rect l="l" t="t" r="r" b="b"/>
            <a:pathLst>
              <a:path w="6041127" h="1537741">
                <a:moveTo>
                  <a:pt x="0" y="0"/>
                </a:moveTo>
                <a:lnTo>
                  <a:pt x="6041127" y="0"/>
                </a:lnTo>
                <a:lnTo>
                  <a:pt x="6041127" y="1537741"/>
                </a:lnTo>
                <a:lnTo>
                  <a:pt x="0" y="15377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11024453" y="1626995"/>
            <a:ext cx="6041127" cy="1537741"/>
          </a:xfrm>
          <a:custGeom>
            <a:avLst/>
            <a:gdLst/>
            <a:ahLst/>
            <a:cxnLst/>
            <a:rect l="l" t="t" r="r" b="b"/>
            <a:pathLst>
              <a:path w="6041127" h="1537741">
                <a:moveTo>
                  <a:pt x="0" y="0"/>
                </a:moveTo>
                <a:lnTo>
                  <a:pt x="6041127" y="0"/>
                </a:lnTo>
                <a:lnTo>
                  <a:pt x="6041127" y="1537741"/>
                </a:lnTo>
                <a:lnTo>
                  <a:pt x="0" y="15377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1444756" y="1638016"/>
            <a:ext cx="5476589" cy="1203321"/>
          </a:xfrm>
          <a:prstGeom prst="rect">
            <a:avLst/>
          </a:prstGeom>
        </p:spPr>
        <p:txBody>
          <a:bodyPr lIns="0" tIns="0" rIns="0" bIns="0" rtlCol="0" anchor="t">
            <a:spAutoFit/>
          </a:bodyPr>
          <a:lstStyle/>
          <a:p>
            <a:pPr algn="ctr">
              <a:lnSpc>
                <a:spcPts val="9800"/>
              </a:lnSpc>
            </a:pPr>
            <a:r>
              <a:rPr lang="en-US" sz="7000">
                <a:solidFill>
                  <a:srgbClr val="EF2F7F"/>
                </a:solidFill>
                <a:latin typeface="Paytone One"/>
                <a:ea typeface="Paytone One"/>
                <a:cs typeface="Paytone One"/>
                <a:sym typeface="Paytone One"/>
              </a:rPr>
              <a:t>ACTION</a:t>
            </a:r>
          </a:p>
        </p:txBody>
      </p:sp>
      <p:sp>
        <p:nvSpPr>
          <p:cNvPr id="17" name="TextBox 17"/>
          <p:cNvSpPr txBox="1"/>
          <p:nvPr/>
        </p:nvSpPr>
        <p:spPr>
          <a:xfrm>
            <a:off x="11306722" y="1732290"/>
            <a:ext cx="5476589" cy="1193800"/>
          </a:xfrm>
          <a:prstGeom prst="rect">
            <a:avLst/>
          </a:prstGeom>
        </p:spPr>
        <p:txBody>
          <a:bodyPr lIns="0" tIns="0" rIns="0" bIns="0" rtlCol="0" anchor="t">
            <a:spAutoFit/>
          </a:bodyPr>
          <a:lstStyle/>
          <a:p>
            <a:pPr algn="ctr">
              <a:lnSpc>
                <a:spcPts val="9799"/>
              </a:lnSpc>
            </a:pPr>
            <a:r>
              <a:rPr lang="en-US" sz="6999">
                <a:solidFill>
                  <a:srgbClr val="EF2F7F"/>
                </a:solidFill>
                <a:latin typeface="Paytone One"/>
                <a:ea typeface="Paytone One"/>
                <a:cs typeface="Paytone One"/>
                <a:sym typeface="Paytone One"/>
              </a:rPr>
              <a:t>ROLE</a:t>
            </a:r>
          </a:p>
        </p:txBody>
      </p:sp>
      <p:sp>
        <p:nvSpPr>
          <p:cNvPr id="18" name="TextBox 18"/>
          <p:cNvSpPr txBox="1"/>
          <p:nvPr/>
        </p:nvSpPr>
        <p:spPr>
          <a:xfrm>
            <a:off x="10540465" y="4310323"/>
            <a:ext cx="7009103" cy="3498850"/>
          </a:xfrm>
          <a:prstGeom prst="rect">
            <a:avLst/>
          </a:prstGeom>
        </p:spPr>
        <p:txBody>
          <a:bodyPr lIns="0" tIns="0" rIns="0" bIns="0" rtlCol="0" anchor="t">
            <a:spAutoFit/>
          </a:bodyPr>
          <a:lstStyle/>
          <a:p>
            <a:pPr algn="ctr">
              <a:lnSpc>
                <a:spcPts val="5599"/>
              </a:lnSpc>
            </a:pPr>
            <a:r>
              <a:rPr lang="en-US" sz="3999" dirty="0">
                <a:solidFill>
                  <a:srgbClr val="FF6EAF"/>
                </a:solidFill>
                <a:latin typeface="Open Sans Extra Bold"/>
                <a:ea typeface="Open Sans Extra Bold"/>
                <a:cs typeface="Open Sans Extra Bold"/>
                <a:sym typeface="Open Sans Extra Bold"/>
              </a:rPr>
              <a:t> </a:t>
            </a:r>
            <a:r>
              <a:rPr lang="en-US" sz="3999" b="1" dirty="0">
                <a:solidFill>
                  <a:srgbClr val="FF6EAF"/>
                </a:solidFill>
                <a:latin typeface="Open Sans Extra Bold"/>
                <a:ea typeface="Open Sans Extra Bold"/>
                <a:cs typeface="Open Sans Extra Bold"/>
                <a:sym typeface="Open Sans Extra Bold"/>
              </a:rPr>
              <a:t>Performs the core functionality of detecting fake reviews based on predefined models and features</a:t>
            </a:r>
            <a:r>
              <a:rPr lang="en-US" sz="3999" dirty="0">
                <a:solidFill>
                  <a:srgbClr val="FF6EAF"/>
                </a:solidFill>
                <a:latin typeface="Open Sans Extra Bold"/>
                <a:ea typeface="Open Sans Extra Bold"/>
                <a:cs typeface="Open Sans Extra Bold"/>
                <a:sym typeface="Open Sans Extra Bold"/>
              </a:rPr>
              <a:t>.</a:t>
            </a:r>
          </a:p>
        </p:txBody>
      </p:sp>
      <p:sp>
        <p:nvSpPr>
          <p:cNvPr id="19" name="TextBox 19"/>
          <p:cNvSpPr txBox="1"/>
          <p:nvPr/>
        </p:nvSpPr>
        <p:spPr>
          <a:xfrm>
            <a:off x="744803" y="3878011"/>
            <a:ext cx="6876494" cy="4245458"/>
          </a:xfrm>
          <a:prstGeom prst="rect">
            <a:avLst/>
          </a:prstGeom>
        </p:spPr>
        <p:txBody>
          <a:bodyPr lIns="0" tIns="0" rIns="0" bIns="0" rtlCol="0" anchor="t">
            <a:spAutoFit/>
          </a:bodyPr>
          <a:lstStyle/>
          <a:p>
            <a:pPr algn="ctr">
              <a:lnSpc>
                <a:spcPts val="5599"/>
              </a:lnSpc>
              <a:spcBef>
                <a:spcPct val="0"/>
              </a:spcBef>
            </a:pPr>
            <a:r>
              <a:rPr lang="en-US" sz="3999" b="1" dirty="0">
                <a:solidFill>
                  <a:srgbClr val="FF6EAF"/>
                </a:solidFill>
                <a:latin typeface="Open Sans Extra Bold"/>
                <a:ea typeface="Open Sans Extra Bold"/>
                <a:cs typeface="Open Sans Extra Bold"/>
                <a:sym typeface="Open Sans Extra Bold"/>
              </a:rPr>
              <a:t>Collects, processes, and analyzes the reviews submitted by customers. Uses machine learning algorithms to classify reviews as fake or genuine.</a:t>
            </a:r>
          </a:p>
        </p:txBody>
      </p:sp>
      <p:sp>
        <p:nvSpPr>
          <p:cNvPr id="20" name="TextBox 20"/>
          <p:cNvSpPr txBox="1"/>
          <p:nvPr/>
        </p:nvSpPr>
        <p:spPr>
          <a:xfrm>
            <a:off x="3897696" y="66675"/>
            <a:ext cx="9998887" cy="1162028"/>
          </a:xfrm>
          <a:prstGeom prst="rect">
            <a:avLst/>
          </a:prstGeom>
        </p:spPr>
        <p:txBody>
          <a:bodyPr lIns="0" tIns="0" rIns="0" bIns="0" rtlCol="0" anchor="t">
            <a:spAutoFit/>
          </a:bodyPr>
          <a:lstStyle/>
          <a:p>
            <a:pPr algn="ctr">
              <a:lnSpc>
                <a:spcPts val="8799"/>
              </a:lnSpc>
            </a:pPr>
            <a:r>
              <a:rPr lang="en-US" sz="7999">
                <a:solidFill>
                  <a:srgbClr val="FFFFFF"/>
                </a:solidFill>
                <a:latin typeface="Pluma Bold"/>
                <a:ea typeface="Pluma Bold"/>
                <a:cs typeface="Pluma Bold"/>
                <a:sym typeface="Pluma Bold"/>
              </a:rPr>
              <a:t>SYSTEM MODULE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94C8"/>
        </a:solidFill>
        <a:effectLst/>
      </p:bgPr>
    </p:bg>
    <p:spTree>
      <p:nvGrpSpPr>
        <p:cNvPr id="1" name=""/>
        <p:cNvGrpSpPr/>
        <p:nvPr/>
      </p:nvGrpSpPr>
      <p:grpSpPr>
        <a:xfrm>
          <a:off x="0" y="0"/>
          <a:ext cx="0" cy="0"/>
          <a:chOff x="0" y="0"/>
          <a:chExt cx="0" cy="0"/>
        </a:xfrm>
      </p:grpSpPr>
      <p:grpSp>
        <p:nvGrpSpPr>
          <p:cNvPr id="2" name="Group 2"/>
          <p:cNvGrpSpPr/>
          <p:nvPr/>
        </p:nvGrpSpPr>
        <p:grpSpPr>
          <a:xfrm>
            <a:off x="-806804" y="1258747"/>
            <a:ext cx="19407887" cy="9003519"/>
            <a:chOff x="0" y="0"/>
            <a:chExt cx="5111542" cy="2371297"/>
          </a:xfrm>
        </p:grpSpPr>
        <p:sp>
          <p:nvSpPr>
            <p:cNvPr id="3" name="Freeform 3"/>
            <p:cNvSpPr/>
            <p:nvPr/>
          </p:nvSpPr>
          <p:spPr>
            <a:xfrm>
              <a:off x="0" y="0"/>
              <a:ext cx="5111542" cy="2371297"/>
            </a:xfrm>
            <a:custGeom>
              <a:avLst/>
              <a:gdLst/>
              <a:ahLst/>
              <a:cxnLst/>
              <a:rect l="l" t="t" r="r" b="b"/>
              <a:pathLst>
                <a:path w="5111542" h="2371297">
                  <a:moveTo>
                    <a:pt x="0" y="0"/>
                  </a:moveTo>
                  <a:lnTo>
                    <a:pt x="5111542" y="0"/>
                  </a:lnTo>
                  <a:lnTo>
                    <a:pt x="5111542" y="2371297"/>
                  </a:lnTo>
                  <a:lnTo>
                    <a:pt x="0" y="2371297"/>
                  </a:lnTo>
                  <a:close/>
                </a:path>
              </a:pathLst>
            </a:custGeom>
            <a:solidFill>
              <a:srgbClr val="FFFFFF"/>
            </a:solidFill>
          </p:spPr>
        </p:sp>
        <p:sp>
          <p:nvSpPr>
            <p:cNvPr id="4" name="TextBox 4"/>
            <p:cNvSpPr txBox="1"/>
            <p:nvPr/>
          </p:nvSpPr>
          <p:spPr>
            <a:xfrm>
              <a:off x="0" y="-47625"/>
              <a:ext cx="5111542" cy="241892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4821" y="3012278"/>
            <a:ext cx="7520391" cy="6585408"/>
            <a:chOff x="0" y="0"/>
            <a:chExt cx="1980679" cy="1734428"/>
          </a:xfrm>
        </p:grpSpPr>
        <p:sp>
          <p:nvSpPr>
            <p:cNvPr id="6" name="Freeform 6"/>
            <p:cNvSpPr/>
            <p:nvPr/>
          </p:nvSpPr>
          <p:spPr>
            <a:xfrm>
              <a:off x="0" y="0"/>
              <a:ext cx="1980679" cy="1734428"/>
            </a:xfrm>
            <a:custGeom>
              <a:avLst/>
              <a:gdLst/>
              <a:ahLst/>
              <a:cxnLst/>
              <a:rect l="l" t="t" r="r" b="b"/>
              <a:pathLst>
                <a:path w="1980679" h="1734428">
                  <a:moveTo>
                    <a:pt x="66915" y="0"/>
                  </a:moveTo>
                  <a:lnTo>
                    <a:pt x="1913764" y="0"/>
                  </a:lnTo>
                  <a:cubicBezTo>
                    <a:pt x="1931511" y="0"/>
                    <a:pt x="1948531" y="7050"/>
                    <a:pt x="1961080" y="19599"/>
                  </a:cubicBezTo>
                  <a:cubicBezTo>
                    <a:pt x="1973629" y="32148"/>
                    <a:pt x="1980679" y="49168"/>
                    <a:pt x="1980679" y="66915"/>
                  </a:cubicBezTo>
                  <a:lnTo>
                    <a:pt x="1980679" y="1667514"/>
                  </a:lnTo>
                  <a:cubicBezTo>
                    <a:pt x="1980679" y="1704470"/>
                    <a:pt x="1950720" y="1734428"/>
                    <a:pt x="1913764" y="1734428"/>
                  </a:cubicBezTo>
                  <a:lnTo>
                    <a:pt x="66915" y="1734428"/>
                  </a:lnTo>
                  <a:cubicBezTo>
                    <a:pt x="29959" y="1734428"/>
                    <a:pt x="0" y="1704470"/>
                    <a:pt x="0" y="1667514"/>
                  </a:cubicBezTo>
                  <a:lnTo>
                    <a:pt x="0" y="66915"/>
                  </a:lnTo>
                  <a:cubicBezTo>
                    <a:pt x="0" y="29959"/>
                    <a:pt x="29959" y="0"/>
                    <a:pt x="66915" y="0"/>
                  </a:cubicBezTo>
                  <a:close/>
                </a:path>
              </a:pathLst>
            </a:custGeom>
            <a:solidFill>
              <a:srgbClr val="000000">
                <a:alpha val="0"/>
              </a:srgbClr>
            </a:solidFill>
            <a:ln w="28575" cap="rnd">
              <a:solidFill>
                <a:srgbClr val="EF2F7F"/>
              </a:solidFill>
              <a:prstDash val="solid"/>
              <a:round/>
            </a:ln>
          </p:spPr>
        </p:sp>
        <p:sp>
          <p:nvSpPr>
            <p:cNvPr id="7" name="TextBox 7"/>
            <p:cNvSpPr txBox="1"/>
            <p:nvPr/>
          </p:nvSpPr>
          <p:spPr>
            <a:xfrm>
              <a:off x="0" y="-47625"/>
              <a:ext cx="1980679" cy="178205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22855" y="3012278"/>
            <a:ext cx="7520391" cy="6585408"/>
            <a:chOff x="0" y="0"/>
            <a:chExt cx="1980679" cy="1734428"/>
          </a:xfrm>
        </p:grpSpPr>
        <p:sp>
          <p:nvSpPr>
            <p:cNvPr id="9" name="Freeform 9"/>
            <p:cNvSpPr/>
            <p:nvPr/>
          </p:nvSpPr>
          <p:spPr>
            <a:xfrm>
              <a:off x="0" y="0"/>
              <a:ext cx="1980679" cy="1734428"/>
            </a:xfrm>
            <a:custGeom>
              <a:avLst/>
              <a:gdLst/>
              <a:ahLst/>
              <a:cxnLst/>
              <a:rect l="l" t="t" r="r" b="b"/>
              <a:pathLst>
                <a:path w="1980679" h="1734428">
                  <a:moveTo>
                    <a:pt x="66915" y="0"/>
                  </a:moveTo>
                  <a:lnTo>
                    <a:pt x="1913764" y="0"/>
                  </a:lnTo>
                  <a:cubicBezTo>
                    <a:pt x="1931511" y="0"/>
                    <a:pt x="1948531" y="7050"/>
                    <a:pt x="1961080" y="19599"/>
                  </a:cubicBezTo>
                  <a:cubicBezTo>
                    <a:pt x="1973629" y="32148"/>
                    <a:pt x="1980679" y="49168"/>
                    <a:pt x="1980679" y="66915"/>
                  </a:cubicBezTo>
                  <a:lnTo>
                    <a:pt x="1980679" y="1667514"/>
                  </a:lnTo>
                  <a:cubicBezTo>
                    <a:pt x="1980679" y="1704470"/>
                    <a:pt x="1950720" y="1734428"/>
                    <a:pt x="1913764" y="1734428"/>
                  </a:cubicBezTo>
                  <a:lnTo>
                    <a:pt x="66915" y="1734428"/>
                  </a:lnTo>
                  <a:cubicBezTo>
                    <a:pt x="29959" y="1734428"/>
                    <a:pt x="0" y="1704470"/>
                    <a:pt x="0" y="1667514"/>
                  </a:cubicBezTo>
                  <a:lnTo>
                    <a:pt x="0" y="66915"/>
                  </a:lnTo>
                  <a:cubicBezTo>
                    <a:pt x="0" y="29959"/>
                    <a:pt x="29959" y="0"/>
                    <a:pt x="66915" y="0"/>
                  </a:cubicBezTo>
                  <a:close/>
                </a:path>
              </a:pathLst>
            </a:custGeom>
            <a:solidFill>
              <a:srgbClr val="000000">
                <a:alpha val="0"/>
              </a:srgbClr>
            </a:solidFill>
            <a:ln w="28575" cap="rnd">
              <a:solidFill>
                <a:srgbClr val="EF2F7F"/>
              </a:solidFill>
              <a:prstDash val="solid"/>
              <a:round/>
            </a:ln>
          </p:spPr>
        </p:sp>
        <p:sp>
          <p:nvSpPr>
            <p:cNvPr id="10" name="TextBox 10"/>
            <p:cNvSpPr txBox="1"/>
            <p:nvPr/>
          </p:nvSpPr>
          <p:spPr>
            <a:xfrm>
              <a:off x="0" y="-47625"/>
              <a:ext cx="1980679" cy="178205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8695745" y="1373771"/>
            <a:ext cx="1320565" cy="8773472"/>
            <a:chOff x="0" y="0"/>
            <a:chExt cx="1760754" cy="11697962"/>
          </a:xfrm>
        </p:grpSpPr>
        <p:sp>
          <p:nvSpPr>
            <p:cNvPr id="12" name="Freeform 12"/>
            <p:cNvSpPr/>
            <p:nvPr/>
          </p:nvSpPr>
          <p:spPr>
            <a:xfrm>
              <a:off x="293191" y="0"/>
              <a:ext cx="1467563" cy="11697962"/>
            </a:xfrm>
            <a:custGeom>
              <a:avLst/>
              <a:gdLst/>
              <a:ahLst/>
              <a:cxnLst/>
              <a:rect l="l" t="t" r="r" b="b"/>
              <a:pathLst>
                <a:path w="1467563" h="11697962">
                  <a:moveTo>
                    <a:pt x="0" y="0"/>
                  </a:moveTo>
                  <a:lnTo>
                    <a:pt x="1467563" y="0"/>
                  </a:lnTo>
                  <a:lnTo>
                    <a:pt x="1467563" y="11697962"/>
                  </a:lnTo>
                  <a:lnTo>
                    <a:pt x="0" y="11697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flipH="1">
              <a:off x="0" y="0"/>
              <a:ext cx="1467563" cy="11697962"/>
            </a:xfrm>
            <a:custGeom>
              <a:avLst/>
              <a:gdLst/>
              <a:ahLst/>
              <a:cxnLst/>
              <a:rect l="l" t="t" r="r" b="b"/>
              <a:pathLst>
                <a:path w="1467563" h="11697962">
                  <a:moveTo>
                    <a:pt x="1467563" y="0"/>
                  </a:moveTo>
                  <a:lnTo>
                    <a:pt x="0" y="0"/>
                  </a:lnTo>
                  <a:lnTo>
                    <a:pt x="0" y="11697962"/>
                  </a:lnTo>
                  <a:lnTo>
                    <a:pt x="1467563" y="11697962"/>
                  </a:lnTo>
                  <a:lnTo>
                    <a:pt x="1467563"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4" name="Freeform 14"/>
          <p:cNvSpPr/>
          <p:nvPr/>
        </p:nvSpPr>
        <p:spPr>
          <a:xfrm>
            <a:off x="1162487" y="1542243"/>
            <a:ext cx="6041127" cy="1537741"/>
          </a:xfrm>
          <a:custGeom>
            <a:avLst/>
            <a:gdLst/>
            <a:ahLst/>
            <a:cxnLst/>
            <a:rect l="l" t="t" r="r" b="b"/>
            <a:pathLst>
              <a:path w="6041127" h="1537741">
                <a:moveTo>
                  <a:pt x="0" y="0"/>
                </a:moveTo>
                <a:lnTo>
                  <a:pt x="6041127" y="0"/>
                </a:lnTo>
                <a:lnTo>
                  <a:pt x="6041127" y="1537741"/>
                </a:lnTo>
                <a:lnTo>
                  <a:pt x="0" y="15377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11024453" y="1626995"/>
            <a:ext cx="6041127" cy="1537741"/>
          </a:xfrm>
          <a:custGeom>
            <a:avLst/>
            <a:gdLst/>
            <a:ahLst/>
            <a:cxnLst/>
            <a:rect l="l" t="t" r="r" b="b"/>
            <a:pathLst>
              <a:path w="6041127" h="1537741">
                <a:moveTo>
                  <a:pt x="0" y="0"/>
                </a:moveTo>
                <a:lnTo>
                  <a:pt x="6041127" y="0"/>
                </a:lnTo>
                <a:lnTo>
                  <a:pt x="6041127" y="1537741"/>
                </a:lnTo>
                <a:lnTo>
                  <a:pt x="0" y="15377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1444756" y="1638016"/>
            <a:ext cx="5476589" cy="1203321"/>
          </a:xfrm>
          <a:prstGeom prst="rect">
            <a:avLst/>
          </a:prstGeom>
        </p:spPr>
        <p:txBody>
          <a:bodyPr lIns="0" tIns="0" rIns="0" bIns="0" rtlCol="0" anchor="t">
            <a:spAutoFit/>
          </a:bodyPr>
          <a:lstStyle/>
          <a:p>
            <a:pPr algn="ctr">
              <a:lnSpc>
                <a:spcPts val="9800"/>
              </a:lnSpc>
            </a:pPr>
            <a:r>
              <a:rPr lang="en-US" sz="7000">
                <a:solidFill>
                  <a:srgbClr val="EF2F7F"/>
                </a:solidFill>
                <a:latin typeface="Paytone One"/>
                <a:ea typeface="Paytone One"/>
                <a:cs typeface="Paytone One"/>
                <a:sym typeface="Paytone One"/>
              </a:rPr>
              <a:t>ACTION</a:t>
            </a:r>
          </a:p>
        </p:txBody>
      </p:sp>
      <p:sp>
        <p:nvSpPr>
          <p:cNvPr id="17" name="TextBox 17"/>
          <p:cNvSpPr txBox="1"/>
          <p:nvPr/>
        </p:nvSpPr>
        <p:spPr>
          <a:xfrm>
            <a:off x="11306722" y="1732290"/>
            <a:ext cx="5476589" cy="1193800"/>
          </a:xfrm>
          <a:prstGeom prst="rect">
            <a:avLst/>
          </a:prstGeom>
        </p:spPr>
        <p:txBody>
          <a:bodyPr lIns="0" tIns="0" rIns="0" bIns="0" rtlCol="0" anchor="t">
            <a:spAutoFit/>
          </a:bodyPr>
          <a:lstStyle/>
          <a:p>
            <a:pPr algn="ctr">
              <a:lnSpc>
                <a:spcPts val="9799"/>
              </a:lnSpc>
            </a:pPr>
            <a:r>
              <a:rPr lang="en-US" sz="6999">
                <a:solidFill>
                  <a:srgbClr val="EF2F7F"/>
                </a:solidFill>
                <a:latin typeface="Paytone One"/>
                <a:ea typeface="Paytone One"/>
                <a:cs typeface="Paytone One"/>
                <a:sym typeface="Paytone One"/>
              </a:rPr>
              <a:t>ROLE</a:t>
            </a:r>
          </a:p>
        </p:txBody>
      </p:sp>
      <p:sp>
        <p:nvSpPr>
          <p:cNvPr id="18" name="TextBox 18"/>
          <p:cNvSpPr txBox="1"/>
          <p:nvPr/>
        </p:nvSpPr>
        <p:spPr>
          <a:xfrm>
            <a:off x="10540465" y="3726711"/>
            <a:ext cx="7009103" cy="4963603"/>
          </a:xfrm>
          <a:prstGeom prst="rect">
            <a:avLst/>
          </a:prstGeom>
        </p:spPr>
        <p:txBody>
          <a:bodyPr lIns="0" tIns="0" rIns="0" bIns="0" rtlCol="0" anchor="t">
            <a:spAutoFit/>
          </a:bodyPr>
          <a:lstStyle/>
          <a:p>
            <a:pPr algn="ctr">
              <a:lnSpc>
                <a:spcPts val="5599"/>
              </a:lnSpc>
            </a:pPr>
            <a:r>
              <a:rPr lang="en-US" sz="3999" b="1" dirty="0">
                <a:solidFill>
                  <a:srgbClr val="FF6EAF"/>
                </a:solidFill>
                <a:latin typeface="Open Sans Extra Bold"/>
                <a:ea typeface="Open Sans Extra Bold"/>
                <a:cs typeface="Open Sans Extra Bold"/>
                <a:sym typeface="Open Sans Extra Bold"/>
              </a:rPr>
              <a:t>Ensures that the detection system works correctly, handling any false positives or negatives and maintaining the quality of reviews</a:t>
            </a:r>
            <a:r>
              <a:rPr lang="en-US" sz="3999" dirty="0">
                <a:solidFill>
                  <a:srgbClr val="FF6EAF"/>
                </a:solidFill>
                <a:latin typeface="Open Sans Extra Bold"/>
                <a:ea typeface="Open Sans Extra Bold"/>
                <a:cs typeface="Open Sans Extra Bold"/>
                <a:sym typeface="Open Sans Extra Bold"/>
              </a:rPr>
              <a:t>.</a:t>
            </a:r>
          </a:p>
          <a:p>
            <a:pPr algn="ctr">
              <a:lnSpc>
                <a:spcPts val="5599"/>
              </a:lnSpc>
            </a:pPr>
            <a:endParaRPr lang="en-US" sz="3999" dirty="0">
              <a:solidFill>
                <a:srgbClr val="FF6EAF"/>
              </a:solidFill>
              <a:latin typeface="Open Sans Extra Bold"/>
              <a:ea typeface="Open Sans Extra Bold"/>
              <a:cs typeface="Open Sans Extra Bold"/>
              <a:sym typeface="Open Sans Extra Bold"/>
            </a:endParaRPr>
          </a:p>
          <a:p>
            <a:pPr algn="ctr">
              <a:lnSpc>
                <a:spcPts val="5599"/>
              </a:lnSpc>
            </a:pPr>
            <a:endParaRPr lang="en-US" sz="3999" dirty="0">
              <a:solidFill>
                <a:srgbClr val="FF6EAF"/>
              </a:solidFill>
              <a:latin typeface="Open Sans Extra Bold"/>
              <a:ea typeface="Open Sans Extra Bold"/>
              <a:cs typeface="Open Sans Extra Bold"/>
              <a:sym typeface="Open Sans Extra Bold"/>
            </a:endParaRPr>
          </a:p>
        </p:txBody>
      </p:sp>
      <p:sp>
        <p:nvSpPr>
          <p:cNvPr id="19" name="TextBox 19"/>
          <p:cNvSpPr txBox="1"/>
          <p:nvPr/>
        </p:nvSpPr>
        <p:spPr>
          <a:xfrm>
            <a:off x="744803" y="3878011"/>
            <a:ext cx="6876494" cy="3527312"/>
          </a:xfrm>
          <a:prstGeom prst="rect">
            <a:avLst/>
          </a:prstGeom>
        </p:spPr>
        <p:txBody>
          <a:bodyPr lIns="0" tIns="0" rIns="0" bIns="0" rtlCol="0" anchor="t">
            <a:spAutoFit/>
          </a:bodyPr>
          <a:lstStyle/>
          <a:p>
            <a:pPr algn="ctr">
              <a:lnSpc>
                <a:spcPts val="5599"/>
              </a:lnSpc>
              <a:spcBef>
                <a:spcPct val="0"/>
              </a:spcBef>
            </a:pPr>
            <a:r>
              <a:rPr lang="en-US" sz="3999" b="1" dirty="0">
                <a:solidFill>
                  <a:srgbClr val="FF6EAF"/>
                </a:solidFill>
                <a:latin typeface="Open Sans Extra Bold"/>
                <a:ea typeface="Open Sans Extra Bold"/>
                <a:cs typeface="Open Sans Extra Bold"/>
                <a:sym typeface="Open Sans Extra Bold"/>
              </a:rPr>
              <a:t>Manages the system by reviewing flagged reviews, approving or rejecting them, and monitoring system performance.</a:t>
            </a:r>
          </a:p>
        </p:txBody>
      </p:sp>
      <p:sp>
        <p:nvSpPr>
          <p:cNvPr id="20" name="TextBox 20"/>
          <p:cNvSpPr txBox="1"/>
          <p:nvPr/>
        </p:nvSpPr>
        <p:spPr>
          <a:xfrm>
            <a:off x="3897696" y="66675"/>
            <a:ext cx="9998887" cy="1162028"/>
          </a:xfrm>
          <a:prstGeom prst="rect">
            <a:avLst/>
          </a:prstGeom>
        </p:spPr>
        <p:txBody>
          <a:bodyPr lIns="0" tIns="0" rIns="0" bIns="0" rtlCol="0" anchor="t">
            <a:spAutoFit/>
          </a:bodyPr>
          <a:lstStyle/>
          <a:p>
            <a:pPr algn="ctr">
              <a:lnSpc>
                <a:spcPts val="8799"/>
              </a:lnSpc>
            </a:pPr>
            <a:r>
              <a:rPr lang="en-US" sz="7999">
                <a:solidFill>
                  <a:srgbClr val="FFFFFF"/>
                </a:solidFill>
                <a:latin typeface="Pluma Bold"/>
                <a:ea typeface="Pluma Bold"/>
                <a:cs typeface="Pluma Bold"/>
                <a:sym typeface="Pluma Bold"/>
              </a:rPr>
              <a:t>ADMIN MODULE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94C8"/>
        </a:solidFill>
        <a:effectLst/>
      </p:bgPr>
    </p:bg>
    <p:spTree>
      <p:nvGrpSpPr>
        <p:cNvPr id="1" name=""/>
        <p:cNvGrpSpPr/>
        <p:nvPr/>
      </p:nvGrpSpPr>
      <p:grpSpPr>
        <a:xfrm>
          <a:off x="0" y="0"/>
          <a:ext cx="0" cy="0"/>
          <a:chOff x="0" y="0"/>
          <a:chExt cx="0" cy="0"/>
        </a:xfrm>
      </p:grpSpPr>
      <p:grpSp>
        <p:nvGrpSpPr>
          <p:cNvPr id="2" name="Group 2"/>
          <p:cNvGrpSpPr/>
          <p:nvPr/>
        </p:nvGrpSpPr>
        <p:grpSpPr>
          <a:xfrm>
            <a:off x="1787484" y="2381991"/>
            <a:ext cx="15589332" cy="6399319"/>
            <a:chOff x="0" y="0"/>
            <a:chExt cx="4105832" cy="1685417"/>
          </a:xfrm>
        </p:grpSpPr>
        <p:sp>
          <p:nvSpPr>
            <p:cNvPr id="3" name="Freeform 3"/>
            <p:cNvSpPr/>
            <p:nvPr/>
          </p:nvSpPr>
          <p:spPr>
            <a:xfrm>
              <a:off x="0" y="0"/>
              <a:ext cx="4105832" cy="1685417"/>
            </a:xfrm>
            <a:custGeom>
              <a:avLst/>
              <a:gdLst/>
              <a:ahLst/>
              <a:cxnLst/>
              <a:rect l="l" t="t" r="r" b="b"/>
              <a:pathLst>
                <a:path w="4105832" h="1685417">
                  <a:moveTo>
                    <a:pt x="0" y="0"/>
                  </a:moveTo>
                  <a:lnTo>
                    <a:pt x="4105832" y="0"/>
                  </a:lnTo>
                  <a:lnTo>
                    <a:pt x="4105832" y="1685417"/>
                  </a:lnTo>
                  <a:lnTo>
                    <a:pt x="0" y="1685417"/>
                  </a:lnTo>
                  <a:close/>
                </a:path>
              </a:pathLst>
            </a:custGeom>
            <a:solidFill>
              <a:srgbClr val="EF2F7F"/>
            </a:solidFill>
            <a:ln w="57150" cap="sq">
              <a:solidFill>
                <a:srgbClr val="EF2F7F"/>
              </a:solidFill>
              <a:prstDash val="solid"/>
              <a:miter/>
            </a:ln>
          </p:spPr>
        </p:sp>
        <p:sp>
          <p:nvSpPr>
            <p:cNvPr id="4" name="TextBox 4"/>
            <p:cNvSpPr txBox="1"/>
            <p:nvPr/>
          </p:nvSpPr>
          <p:spPr>
            <a:xfrm>
              <a:off x="0" y="38100"/>
              <a:ext cx="4105832" cy="1647317"/>
            </a:xfrm>
            <a:prstGeom prst="rect">
              <a:avLst/>
            </a:prstGeom>
          </p:spPr>
          <p:txBody>
            <a:bodyPr lIns="50800" tIns="50800" rIns="50800" bIns="50800" rtlCol="0" anchor="ctr"/>
            <a:lstStyle/>
            <a:p>
              <a:pPr algn="ctr">
                <a:lnSpc>
                  <a:spcPts val="2694"/>
                </a:lnSpc>
              </a:pPr>
              <a:endParaRPr/>
            </a:p>
          </p:txBody>
        </p:sp>
      </p:grpSp>
      <p:sp>
        <p:nvSpPr>
          <p:cNvPr id="5" name="Freeform 5"/>
          <p:cNvSpPr/>
          <p:nvPr/>
        </p:nvSpPr>
        <p:spPr>
          <a:xfrm>
            <a:off x="-642989" y="-1946737"/>
            <a:ext cx="19573979" cy="12233737"/>
          </a:xfrm>
          <a:custGeom>
            <a:avLst/>
            <a:gdLst/>
            <a:ahLst/>
            <a:cxnLst/>
            <a:rect l="l" t="t" r="r" b="b"/>
            <a:pathLst>
              <a:path w="19573979" h="12233737">
                <a:moveTo>
                  <a:pt x="0" y="0"/>
                </a:moveTo>
                <a:lnTo>
                  <a:pt x="19573978" y="0"/>
                </a:lnTo>
                <a:lnTo>
                  <a:pt x="19573978" y="12233737"/>
                </a:lnTo>
                <a:lnTo>
                  <a:pt x="0" y="12233737"/>
                </a:lnTo>
                <a:lnTo>
                  <a:pt x="0" y="0"/>
                </a:lnTo>
                <a:close/>
              </a:path>
            </a:pathLst>
          </a:custGeom>
          <a:blipFill>
            <a:blip r:embed="rId2">
              <a:alphaModFix amt="38000"/>
            </a:blip>
            <a:stretch>
              <a:fillRect/>
            </a:stretch>
          </a:blipFill>
        </p:spPr>
      </p:sp>
      <p:grpSp>
        <p:nvGrpSpPr>
          <p:cNvPr id="6" name="Group 6"/>
          <p:cNvGrpSpPr/>
          <p:nvPr/>
        </p:nvGrpSpPr>
        <p:grpSpPr>
          <a:xfrm>
            <a:off x="1215984" y="1810491"/>
            <a:ext cx="15589332" cy="6399319"/>
            <a:chOff x="0" y="0"/>
            <a:chExt cx="4105832" cy="1685417"/>
          </a:xfrm>
        </p:grpSpPr>
        <p:sp>
          <p:nvSpPr>
            <p:cNvPr id="7" name="Freeform 7"/>
            <p:cNvSpPr/>
            <p:nvPr/>
          </p:nvSpPr>
          <p:spPr>
            <a:xfrm>
              <a:off x="0" y="0"/>
              <a:ext cx="4105832" cy="1685417"/>
            </a:xfrm>
            <a:custGeom>
              <a:avLst/>
              <a:gdLst/>
              <a:ahLst/>
              <a:cxnLst/>
              <a:rect l="l" t="t" r="r" b="b"/>
              <a:pathLst>
                <a:path w="4105832" h="1685417">
                  <a:moveTo>
                    <a:pt x="0" y="0"/>
                  </a:moveTo>
                  <a:lnTo>
                    <a:pt x="4105832" y="0"/>
                  </a:lnTo>
                  <a:lnTo>
                    <a:pt x="4105832" y="1685417"/>
                  </a:lnTo>
                  <a:lnTo>
                    <a:pt x="0" y="1685417"/>
                  </a:lnTo>
                  <a:close/>
                </a:path>
              </a:pathLst>
            </a:custGeom>
            <a:solidFill>
              <a:srgbClr val="EF2F7F"/>
            </a:solidFill>
            <a:ln w="57150" cap="sq">
              <a:solidFill>
                <a:srgbClr val="EF2F7F"/>
              </a:solidFill>
              <a:prstDash val="solid"/>
              <a:miter/>
            </a:ln>
          </p:spPr>
        </p:sp>
        <p:sp>
          <p:nvSpPr>
            <p:cNvPr id="8" name="TextBox 8"/>
            <p:cNvSpPr txBox="1"/>
            <p:nvPr/>
          </p:nvSpPr>
          <p:spPr>
            <a:xfrm>
              <a:off x="0" y="38100"/>
              <a:ext cx="4105832" cy="1647317"/>
            </a:xfrm>
            <a:prstGeom prst="rect">
              <a:avLst/>
            </a:prstGeom>
          </p:spPr>
          <p:txBody>
            <a:bodyPr lIns="50800" tIns="50800" rIns="50800" bIns="50800" rtlCol="0" anchor="ctr"/>
            <a:lstStyle/>
            <a:p>
              <a:pPr algn="ctr">
                <a:lnSpc>
                  <a:spcPts val="2694"/>
                </a:lnSpc>
              </a:pPr>
              <a:endParaRPr/>
            </a:p>
          </p:txBody>
        </p:sp>
      </p:grpSp>
      <p:grpSp>
        <p:nvGrpSpPr>
          <p:cNvPr id="9" name="Group 9"/>
          <p:cNvGrpSpPr/>
          <p:nvPr/>
        </p:nvGrpSpPr>
        <p:grpSpPr>
          <a:xfrm>
            <a:off x="1495947" y="2096241"/>
            <a:ext cx="15589332" cy="6399319"/>
            <a:chOff x="0" y="0"/>
            <a:chExt cx="4105832" cy="1685417"/>
          </a:xfrm>
        </p:grpSpPr>
        <p:sp>
          <p:nvSpPr>
            <p:cNvPr id="10" name="Freeform 10"/>
            <p:cNvSpPr/>
            <p:nvPr/>
          </p:nvSpPr>
          <p:spPr>
            <a:xfrm>
              <a:off x="0" y="0"/>
              <a:ext cx="4105832" cy="1685417"/>
            </a:xfrm>
            <a:custGeom>
              <a:avLst/>
              <a:gdLst/>
              <a:ahLst/>
              <a:cxnLst/>
              <a:rect l="l" t="t" r="r" b="b"/>
              <a:pathLst>
                <a:path w="4105832" h="1685417">
                  <a:moveTo>
                    <a:pt x="0" y="0"/>
                  </a:moveTo>
                  <a:lnTo>
                    <a:pt x="4105832" y="0"/>
                  </a:lnTo>
                  <a:lnTo>
                    <a:pt x="4105832" y="1685417"/>
                  </a:lnTo>
                  <a:lnTo>
                    <a:pt x="0" y="1685417"/>
                  </a:lnTo>
                  <a:close/>
                </a:path>
              </a:pathLst>
            </a:custGeom>
            <a:solidFill>
              <a:srgbClr val="FFFFFF"/>
            </a:solidFill>
            <a:ln w="57150" cap="sq">
              <a:solidFill>
                <a:srgbClr val="EF2F7F"/>
              </a:solidFill>
              <a:prstDash val="solid"/>
              <a:miter/>
            </a:ln>
          </p:spPr>
        </p:sp>
        <p:sp>
          <p:nvSpPr>
            <p:cNvPr id="11" name="TextBox 11"/>
            <p:cNvSpPr txBox="1"/>
            <p:nvPr/>
          </p:nvSpPr>
          <p:spPr>
            <a:xfrm>
              <a:off x="0" y="38100"/>
              <a:ext cx="4105832" cy="1647317"/>
            </a:xfrm>
            <a:prstGeom prst="rect">
              <a:avLst/>
            </a:prstGeom>
          </p:spPr>
          <p:txBody>
            <a:bodyPr lIns="50800" tIns="50800" rIns="50800" bIns="50800" rtlCol="0" anchor="ctr"/>
            <a:lstStyle/>
            <a:p>
              <a:pPr algn="ctr">
                <a:lnSpc>
                  <a:spcPts val="2694"/>
                </a:lnSpc>
              </a:pPr>
              <a:endParaRPr/>
            </a:p>
          </p:txBody>
        </p:sp>
      </p:grpSp>
      <p:sp>
        <p:nvSpPr>
          <p:cNvPr id="12" name="AutoShape 12"/>
          <p:cNvSpPr/>
          <p:nvPr/>
        </p:nvSpPr>
        <p:spPr>
          <a:xfrm flipV="1">
            <a:off x="1525105" y="3439981"/>
            <a:ext cx="15531016" cy="0"/>
          </a:xfrm>
          <a:prstGeom prst="line">
            <a:avLst/>
          </a:prstGeom>
          <a:ln w="57150" cap="flat">
            <a:solidFill>
              <a:srgbClr val="EF2F7F"/>
            </a:solidFill>
            <a:prstDash val="solid"/>
            <a:headEnd type="none" w="sm" len="sm"/>
            <a:tailEnd type="none" w="sm" len="sm"/>
          </a:ln>
        </p:spPr>
      </p:sp>
      <p:sp>
        <p:nvSpPr>
          <p:cNvPr id="13" name="TextBox 13"/>
          <p:cNvSpPr txBox="1"/>
          <p:nvPr/>
        </p:nvSpPr>
        <p:spPr>
          <a:xfrm>
            <a:off x="1965242" y="3916095"/>
            <a:ext cx="14650743" cy="3810000"/>
          </a:xfrm>
          <a:prstGeom prst="rect">
            <a:avLst/>
          </a:prstGeom>
        </p:spPr>
        <p:txBody>
          <a:bodyPr lIns="0" tIns="0" rIns="0" bIns="0" rtlCol="0" anchor="t">
            <a:spAutoFit/>
          </a:bodyPr>
          <a:lstStyle/>
          <a:p>
            <a:pPr marL="0" lvl="0" indent="0" algn="ctr">
              <a:lnSpc>
                <a:spcPts val="14850"/>
              </a:lnSpc>
            </a:pPr>
            <a:r>
              <a:rPr lang="en-US" sz="13500" u="none" strike="noStrike">
                <a:solidFill>
                  <a:srgbClr val="FF5EB9"/>
                </a:solidFill>
                <a:latin typeface="Paytone One"/>
                <a:ea typeface="Paytone One"/>
                <a:cs typeface="Paytone One"/>
                <a:sym typeface="Paytone One"/>
              </a:rPr>
              <a:t>ARCHITECTURE AND DESIGN</a:t>
            </a:r>
          </a:p>
        </p:txBody>
      </p:sp>
      <p:sp>
        <p:nvSpPr>
          <p:cNvPr id="14" name="TextBox 14"/>
          <p:cNvSpPr txBox="1"/>
          <p:nvPr/>
        </p:nvSpPr>
        <p:spPr>
          <a:xfrm>
            <a:off x="5033375" y="2237302"/>
            <a:ext cx="8514478" cy="895350"/>
          </a:xfrm>
          <a:prstGeom prst="rect">
            <a:avLst/>
          </a:prstGeom>
        </p:spPr>
        <p:txBody>
          <a:bodyPr lIns="0" tIns="0" rIns="0" bIns="0" rtlCol="0" anchor="t">
            <a:spAutoFit/>
          </a:bodyPr>
          <a:lstStyle/>
          <a:p>
            <a:pPr algn="ctr">
              <a:lnSpc>
                <a:spcPts val="6299"/>
              </a:lnSpc>
            </a:pPr>
            <a:r>
              <a:rPr lang="en-US" sz="4500" b="1">
                <a:solidFill>
                  <a:srgbClr val="FF5EB9"/>
                </a:solidFill>
                <a:latin typeface="Stadio Now Text Bold"/>
                <a:ea typeface="Stadio Now Text Bold"/>
                <a:cs typeface="Stadio Now Text Bold"/>
                <a:sym typeface="Stadio Now Text Bold"/>
              </a:rPr>
              <a:t>EXPLORING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CCE3"/>
        </a:solidFill>
        <a:effectLst/>
      </p:bgPr>
    </p:bg>
    <p:spTree>
      <p:nvGrpSpPr>
        <p:cNvPr id="1" name=""/>
        <p:cNvGrpSpPr/>
        <p:nvPr/>
      </p:nvGrpSpPr>
      <p:grpSpPr>
        <a:xfrm>
          <a:off x="0" y="0"/>
          <a:ext cx="0" cy="0"/>
          <a:chOff x="0" y="0"/>
          <a:chExt cx="0" cy="0"/>
        </a:xfrm>
      </p:grpSpPr>
      <p:grpSp>
        <p:nvGrpSpPr>
          <p:cNvPr id="2" name="Group 2"/>
          <p:cNvGrpSpPr/>
          <p:nvPr/>
        </p:nvGrpSpPr>
        <p:grpSpPr>
          <a:xfrm>
            <a:off x="715751" y="628283"/>
            <a:ext cx="16077182" cy="9039650"/>
            <a:chOff x="0" y="0"/>
            <a:chExt cx="4234319" cy="2380813"/>
          </a:xfrm>
        </p:grpSpPr>
        <p:sp>
          <p:nvSpPr>
            <p:cNvPr id="3" name="Freeform 3"/>
            <p:cNvSpPr/>
            <p:nvPr/>
          </p:nvSpPr>
          <p:spPr>
            <a:xfrm>
              <a:off x="0" y="0"/>
              <a:ext cx="4234319" cy="2380813"/>
            </a:xfrm>
            <a:custGeom>
              <a:avLst/>
              <a:gdLst/>
              <a:ahLst/>
              <a:cxnLst/>
              <a:rect l="l" t="t" r="r" b="b"/>
              <a:pathLst>
                <a:path w="4234319" h="2380813">
                  <a:moveTo>
                    <a:pt x="0" y="0"/>
                  </a:moveTo>
                  <a:lnTo>
                    <a:pt x="4234319" y="0"/>
                  </a:lnTo>
                  <a:lnTo>
                    <a:pt x="4234319" y="2380813"/>
                  </a:lnTo>
                  <a:lnTo>
                    <a:pt x="0" y="2380813"/>
                  </a:lnTo>
                  <a:close/>
                </a:path>
              </a:pathLst>
            </a:custGeom>
            <a:solidFill>
              <a:srgbClr val="FF6EAF"/>
            </a:solidFill>
          </p:spPr>
        </p:sp>
        <p:sp>
          <p:nvSpPr>
            <p:cNvPr id="4" name="TextBox 4"/>
            <p:cNvSpPr txBox="1"/>
            <p:nvPr/>
          </p:nvSpPr>
          <p:spPr>
            <a:xfrm>
              <a:off x="0" y="-38100"/>
              <a:ext cx="4234319" cy="241891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1014141"/>
            <a:ext cx="15764232" cy="8653792"/>
          </a:xfrm>
          <a:custGeom>
            <a:avLst/>
            <a:gdLst/>
            <a:ahLst/>
            <a:cxnLst/>
            <a:rect l="l" t="t" r="r" b="b"/>
            <a:pathLst>
              <a:path w="15764232" h="8653792">
                <a:moveTo>
                  <a:pt x="0" y="0"/>
                </a:moveTo>
                <a:lnTo>
                  <a:pt x="15764232" y="0"/>
                </a:lnTo>
                <a:lnTo>
                  <a:pt x="15764232" y="8653792"/>
                </a:lnTo>
                <a:lnTo>
                  <a:pt x="0" y="8653792"/>
                </a:lnTo>
                <a:lnTo>
                  <a:pt x="0" y="0"/>
                </a:lnTo>
                <a:close/>
              </a:path>
            </a:pathLst>
          </a:custGeom>
          <a:blipFill>
            <a:blip r:embed="rId2"/>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CCE3"/>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000500" y="-4022443"/>
            <a:ext cx="10287000" cy="18331887"/>
            <a:chOff x="0" y="0"/>
            <a:chExt cx="1149350" cy="1149350"/>
          </a:xfrm>
        </p:grpSpPr>
        <p:sp>
          <p:nvSpPr>
            <p:cNvPr id="3" name="Freeform 3"/>
            <p:cNvSpPr/>
            <p:nvPr/>
          </p:nvSpPr>
          <p:spPr>
            <a:xfrm>
              <a:off x="0" y="0"/>
              <a:ext cx="7637898" cy="13611070"/>
            </a:xfrm>
            <a:custGeom>
              <a:avLst/>
              <a:gdLst/>
              <a:ahLst/>
              <a:cxnLst/>
              <a:rect l="l" t="t" r="r" b="b"/>
              <a:pathLst>
                <a:path w="7637898" h="13611070">
                  <a:moveTo>
                    <a:pt x="7637898" y="150399"/>
                  </a:moveTo>
                  <a:lnTo>
                    <a:pt x="7637898" y="0"/>
                  </a:lnTo>
                  <a:lnTo>
                    <a:pt x="42198" y="0"/>
                  </a:lnTo>
                  <a:lnTo>
                    <a:pt x="42198" y="75199"/>
                  </a:lnTo>
                  <a:lnTo>
                    <a:pt x="0" y="75199"/>
                  </a:lnTo>
                  <a:lnTo>
                    <a:pt x="0" y="13611070"/>
                  </a:lnTo>
                  <a:lnTo>
                    <a:pt x="84397" y="13611070"/>
                  </a:lnTo>
                  <a:lnTo>
                    <a:pt x="84397" y="10979095"/>
                  </a:lnTo>
                  <a:lnTo>
                    <a:pt x="1519140" y="10979095"/>
                  </a:lnTo>
                  <a:lnTo>
                    <a:pt x="1519140" y="13611070"/>
                  </a:lnTo>
                  <a:lnTo>
                    <a:pt x="1603537" y="13611070"/>
                  </a:lnTo>
                  <a:lnTo>
                    <a:pt x="1603537" y="10979095"/>
                  </a:lnTo>
                  <a:lnTo>
                    <a:pt x="3038280" y="10979095"/>
                  </a:lnTo>
                  <a:lnTo>
                    <a:pt x="3038280" y="13611070"/>
                  </a:lnTo>
                  <a:lnTo>
                    <a:pt x="3122676" y="13611070"/>
                  </a:lnTo>
                  <a:lnTo>
                    <a:pt x="3122676" y="10979095"/>
                  </a:lnTo>
                  <a:lnTo>
                    <a:pt x="4557420" y="10979095"/>
                  </a:lnTo>
                  <a:lnTo>
                    <a:pt x="4557420" y="13611070"/>
                  </a:lnTo>
                  <a:lnTo>
                    <a:pt x="4641816" y="13611070"/>
                  </a:lnTo>
                  <a:lnTo>
                    <a:pt x="4641816" y="10979095"/>
                  </a:lnTo>
                  <a:lnTo>
                    <a:pt x="6076560" y="10979095"/>
                  </a:lnTo>
                  <a:lnTo>
                    <a:pt x="6076560" y="13611070"/>
                  </a:lnTo>
                  <a:lnTo>
                    <a:pt x="6160956" y="13611070"/>
                  </a:lnTo>
                  <a:lnTo>
                    <a:pt x="6160956" y="10979095"/>
                  </a:lnTo>
                  <a:lnTo>
                    <a:pt x="7637898" y="10979095"/>
                  </a:lnTo>
                  <a:lnTo>
                    <a:pt x="7637898" y="10828696"/>
                  </a:lnTo>
                  <a:lnTo>
                    <a:pt x="6160956" y="10828696"/>
                  </a:lnTo>
                  <a:lnTo>
                    <a:pt x="6160956" y="8271921"/>
                  </a:lnTo>
                  <a:lnTo>
                    <a:pt x="7637898" y="8271921"/>
                  </a:lnTo>
                  <a:lnTo>
                    <a:pt x="7637898" y="8121522"/>
                  </a:lnTo>
                  <a:lnTo>
                    <a:pt x="6160956" y="8121522"/>
                  </a:lnTo>
                  <a:lnTo>
                    <a:pt x="6160956" y="5564747"/>
                  </a:lnTo>
                  <a:lnTo>
                    <a:pt x="7637898" y="5564747"/>
                  </a:lnTo>
                  <a:lnTo>
                    <a:pt x="7637898" y="5414348"/>
                  </a:lnTo>
                  <a:lnTo>
                    <a:pt x="6160956" y="5414348"/>
                  </a:lnTo>
                  <a:lnTo>
                    <a:pt x="6160956" y="2857573"/>
                  </a:lnTo>
                  <a:lnTo>
                    <a:pt x="7637898" y="2857573"/>
                  </a:lnTo>
                  <a:lnTo>
                    <a:pt x="7637898" y="2707174"/>
                  </a:lnTo>
                  <a:lnTo>
                    <a:pt x="6160956" y="2707174"/>
                  </a:lnTo>
                  <a:lnTo>
                    <a:pt x="6160956" y="150399"/>
                  </a:lnTo>
                  <a:lnTo>
                    <a:pt x="7637898" y="150399"/>
                  </a:lnTo>
                  <a:close/>
                  <a:moveTo>
                    <a:pt x="1603537" y="2707174"/>
                  </a:moveTo>
                  <a:lnTo>
                    <a:pt x="1603537" y="150399"/>
                  </a:lnTo>
                  <a:lnTo>
                    <a:pt x="3038280" y="150399"/>
                  </a:lnTo>
                  <a:lnTo>
                    <a:pt x="3038280" y="2707174"/>
                  </a:lnTo>
                  <a:lnTo>
                    <a:pt x="1603537" y="2707174"/>
                  </a:lnTo>
                  <a:close/>
                  <a:moveTo>
                    <a:pt x="3038280" y="2857573"/>
                  </a:moveTo>
                  <a:lnTo>
                    <a:pt x="3038280" y="5414348"/>
                  </a:lnTo>
                  <a:lnTo>
                    <a:pt x="1603537" y="5414348"/>
                  </a:lnTo>
                  <a:lnTo>
                    <a:pt x="1603537" y="2857573"/>
                  </a:lnTo>
                  <a:lnTo>
                    <a:pt x="3038280" y="2857573"/>
                  </a:lnTo>
                  <a:close/>
                  <a:moveTo>
                    <a:pt x="1519140" y="2707174"/>
                  </a:moveTo>
                  <a:lnTo>
                    <a:pt x="84397" y="2707174"/>
                  </a:lnTo>
                  <a:lnTo>
                    <a:pt x="84397" y="150399"/>
                  </a:lnTo>
                  <a:lnTo>
                    <a:pt x="1519140" y="150399"/>
                  </a:lnTo>
                  <a:lnTo>
                    <a:pt x="1519140" y="2707174"/>
                  </a:lnTo>
                  <a:close/>
                  <a:moveTo>
                    <a:pt x="1519140" y="2857573"/>
                  </a:moveTo>
                  <a:lnTo>
                    <a:pt x="1519140" y="5414348"/>
                  </a:lnTo>
                  <a:lnTo>
                    <a:pt x="84397" y="5414348"/>
                  </a:lnTo>
                  <a:lnTo>
                    <a:pt x="84397" y="2857573"/>
                  </a:lnTo>
                  <a:lnTo>
                    <a:pt x="1519140" y="2857573"/>
                  </a:lnTo>
                  <a:close/>
                  <a:moveTo>
                    <a:pt x="1519140" y="5564747"/>
                  </a:moveTo>
                  <a:lnTo>
                    <a:pt x="1519140" y="8121522"/>
                  </a:lnTo>
                  <a:lnTo>
                    <a:pt x="84397" y="8121522"/>
                  </a:lnTo>
                  <a:lnTo>
                    <a:pt x="84397" y="5564747"/>
                  </a:lnTo>
                  <a:lnTo>
                    <a:pt x="1519140" y="5564747"/>
                  </a:lnTo>
                  <a:close/>
                  <a:moveTo>
                    <a:pt x="1603537" y="5564747"/>
                  </a:moveTo>
                  <a:lnTo>
                    <a:pt x="3038280" y="5564747"/>
                  </a:lnTo>
                  <a:lnTo>
                    <a:pt x="3038280" y="8121522"/>
                  </a:lnTo>
                  <a:lnTo>
                    <a:pt x="1603537" y="8121522"/>
                  </a:lnTo>
                  <a:lnTo>
                    <a:pt x="1603537" y="5564747"/>
                  </a:lnTo>
                  <a:close/>
                  <a:moveTo>
                    <a:pt x="3122676" y="5564747"/>
                  </a:moveTo>
                  <a:lnTo>
                    <a:pt x="4557420" y="5564747"/>
                  </a:lnTo>
                  <a:lnTo>
                    <a:pt x="4557420" y="8121522"/>
                  </a:lnTo>
                  <a:lnTo>
                    <a:pt x="3122676" y="8121522"/>
                  </a:lnTo>
                  <a:lnTo>
                    <a:pt x="3122676" y="5564747"/>
                  </a:lnTo>
                  <a:close/>
                  <a:moveTo>
                    <a:pt x="3122676" y="5414348"/>
                  </a:moveTo>
                  <a:lnTo>
                    <a:pt x="3122676" y="2857573"/>
                  </a:lnTo>
                  <a:lnTo>
                    <a:pt x="4557420" y="2857573"/>
                  </a:lnTo>
                  <a:lnTo>
                    <a:pt x="4557420" y="5414348"/>
                  </a:lnTo>
                  <a:lnTo>
                    <a:pt x="3122676" y="5414348"/>
                  </a:lnTo>
                  <a:close/>
                  <a:moveTo>
                    <a:pt x="3122676" y="2707174"/>
                  </a:moveTo>
                  <a:lnTo>
                    <a:pt x="3122676" y="150399"/>
                  </a:lnTo>
                  <a:lnTo>
                    <a:pt x="4557420" y="150399"/>
                  </a:lnTo>
                  <a:lnTo>
                    <a:pt x="4557420" y="2707174"/>
                  </a:lnTo>
                  <a:lnTo>
                    <a:pt x="3122676" y="2707174"/>
                  </a:lnTo>
                  <a:close/>
                  <a:moveTo>
                    <a:pt x="84397" y="10828696"/>
                  </a:moveTo>
                  <a:lnTo>
                    <a:pt x="84397" y="8271921"/>
                  </a:lnTo>
                  <a:lnTo>
                    <a:pt x="1519140" y="8271921"/>
                  </a:lnTo>
                  <a:lnTo>
                    <a:pt x="1519140" y="10828696"/>
                  </a:lnTo>
                  <a:lnTo>
                    <a:pt x="84397" y="10828696"/>
                  </a:lnTo>
                  <a:close/>
                  <a:moveTo>
                    <a:pt x="1603537" y="10828696"/>
                  </a:moveTo>
                  <a:lnTo>
                    <a:pt x="1603537" y="8271921"/>
                  </a:lnTo>
                  <a:lnTo>
                    <a:pt x="3038280" y="8271921"/>
                  </a:lnTo>
                  <a:lnTo>
                    <a:pt x="3038280" y="10828696"/>
                  </a:lnTo>
                  <a:lnTo>
                    <a:pt x="1603537" y="10828696"/>
                  </a:lnTo>
                  <a:close/>
                  <a:moveTo>
                    <a:pt x="3122676" y="10828696"/>
                  </a:moveTo>
                  <a:lnTo>
                    <a:pt x="3122676" y="8271921"/>
                  </a:lnTo>
                  <a:lnTo>
                    <a:pt x="4557420" y="8271921"/>
                  </a:lnTo>
                  <a:lnTo>
                    <a:pt x="4557420" y="10828696"/>
                  </a:lnTo>
                  <a:lnTo>
                    <a:pt x="3122676" y="10828696"/>
                  </a:lnTo>
                  <a:close/>
                  <a:moveTo>
                    <a:pt x="6076560" y="10828696"/>
                  </a:moveTo>
                  <a:lnTo>
                    <a:pt x="4641816" y="10828696"/>
                  </a:lnTo>
                  <a:lnTo>
                    <a:pt x="4641816" y="8271921"/>
                  </a:lnTo>
                  <a:lnTo>
                    <a:pt x="6076560" y="8271921"/>
                  </a:lnTo>
                  <a:lnTo>
                    <a:pt x="6076560" y="10828696"/>
                  </a:lnTo>
                  <a:close/>
                  <a:moveTo>
                    <a:pt x="6076560" y="8121522"/>
                  </a:moveTo>
                  <a:lnTo>
                    <a:pt x="4641816" y="8121522"/>
                  </a:lnTo>
                  <a:lnTo>
                    <a:pt x="4641816" y="5564747"/>
                  </a:lnTo>
                  <a:lnTo>
                    <a:pt x="6076560" y="5564747"/>
                  </a:lnTo>
                  <a:lnTo>
                    <a:pt x="6076560" y="8121522"/>
                  </a:lnTo>
                  <a:close/>
                  <a:moveTo>
                    <a:pt x="6076560" y="5414348"/>
                  </a:moveTo>
                  <a:lnTo>
                    <a:pt x="4641816" y="5414348"/>
                  </a:lnTo>
                  <a:lnTo>
                    <a:pt x="4641816" y="2857573"/>
                  </a:lnTo>
                  <a:lnTo>
                    <a:pt x="6076560" y="2857573"/>
                  </a:lnTo>
                  <a:lnTo>
                    <a:pt x="6076560" y="5414348"/>
                  </a:lnTo>
                  <a:close/>
                  <a:moveTo>
                    <a:pt x="6076560" y="2707174"/>
                  </a:moveTo>
                  <a:lnTo>
                    <a:pt x="4641816" y="2707174"/>
                  </a:lnTo>
                  <a:lnTo>
                    <a:pt x="4641816" y="150399"/>
                  </a:lnTo>
                  <a:lnTo>
                    <a:pt x="6076560" y="150399"/>
                  </a:lnTo>
                  <a:lnTo>
                    <a:pt x="6076560" y="2707174"/>
                  </a:lnTo>
                  <a:close/>
                </a:path>
              </a:pathLst>
            </a:custGeom>
            <a:solidFill>
              <a:srgbClr val="EF2F7F">
                <a:alpha val="18824"/>
              </a:srgbClr>
            </a:solidFill>
          </p:spPr>
        </p:sp>
      </p:grpSp>
      <p:grpSp>
        <p:nvGrpSpPr>
          <p:cNvPr id="4" name="Group 4"/>
          <p:cNvGrpSpPr/>
          <p:nvPr/>
        </p:nvGrpSpPr>
        <p:grpSpPr>
          <a:xfrm>
            <a:off x="12294622" y="1817172"/>
            <a:ext cx="5993378" cy="5453641"/>
            <a:chOff x="0" y="0"/>
            <a:chExt cx="1596337" cy="1452578"/>
          </a:xfrm>
        </p:grpSpPr>
        <p:sp>
          <p:nvSpPr>
            <p:cNvPr id="5" name="Freeform 5"/>
            <p:cNvSpPr/>
            <p:nvPr/>
          </p:nvSpPr>
          <p:spPr>
            <a:xfrm>
              <a:off x="0" y="0"/>
              <a:ext cx="1596337" cy="1452578"/>
            </a:xfrm>
            <a:custGeom>
              <a:avLst/>
              <a:gdLst/>
              <a:ahLst/>
              <a:cxnLst/>
              <a:rect l="l" t="t" r="r" b="b"/>
              <a:pathLst>
                <a:path w="1596337" h="1452578">
                  <a:moveTo>
                    <a:pt x="0" y="0"/>
                  </a:moveTo>
                  <a:lnTo>
                    <a:pt x="1596337" y="0"/>
                  </a:lnTo>
                  <a:lnTo>
                    <a:pt x="1596337" y="1452578"/>
                  </a:lnTo>
                  <a:lnTo>
                    <a:pt x="0" y="1452578"/>
                  </a:lnTo>
                  <a:close/>
                </a:path>
              </a:pathLst>
            </a:custGeom>
            <a:solidFill>
              <a:srgbClr val="FFFFFF"/>
            </a:solidFill>
            <a:ln cap="sq">
              <a:noFill/>
              <a:prstDash val="solid"/>
              <a:miter/>
            </a:ln>
          </p:spPr>
        </p:sp>
        <p:sp>
          <p:nvSpPr>
            <p:cNvPr id="6" name="TextBox 6"/>
            <p:cNvSpPr txBox="1"/>
            <p:nvPr/>
          </p:nvSpPr>
          <p:spPr>
            <a:xfrm>
              <a:off x="0" y="38100"/>
              <a:ext cx="1596337" cy="1414478"/>
            </a:xfrm>
            <a:prstGeom prst="rect">
              <a:avLst/>
            </a:prstGeom>
          </p:spPr>
          <p:txBody>
            <a:bodyPr lIns="50800" tIns="50800" rIns="50800" bIns="50800" rtlCol="0" anchor="ctr"/>
            <a:lstStyle/>
            <a:p>
              <a:pPr marL="0" lvl="0" indent="0" algn="ctr">
                <a:lnSpc>
                  <a:spcPts val="2694"/>
                </a:lnSpc>
                <a:spcBef>
                  <a:spcPct val="0"/>
                </a:spcBef>
              </a:pPr>
              <a:endParaRPr/>
            </a:p>
          </p:txBody>
        </p:sp>
      </p:grpSp>
      <p:grpSp>
        <p:nvGrpSpPr>
          <p:cNvPr id="7" name="Group 7"/>
          <p:cNvGrpSpPr/>
          <p:nvPr/>
        </p:nvGrpSpPr>
        <p:grpSpPr>
          <a:xfrm>
            <a:off x="602944" y="3250250"/>
            <a:ext cx="12414737" cy="5867296"/>
            <a:chOff x="0" y="0"/>
            <a:chExt cx="16552982" cy="7823061"/>
          </a:xfrm>
        </p:grpSpPr>
        <p:grpSp>
          <p:nvGrpSpPr>
            <p:cNvPr id="8" name="Group 8"/>
            <p:cNvGrpSpPr/>
            <p:nvPr/>
          </p:nvGrpSpPr>
          <p:grpSpPr>
            <a:xfrm>
              <a:off x="0" y="0"/>
              <a:ext cx="15761205" cy="7547660"/>
              <a:chOff x="0" y="0"/>
              <a:chExt cx="2297116" cy="1100033"/>
            </a:xfrm>
          </p:grpSpPr>
          <p:sp>
            <p:nvSpPr>
              <p:cNvPr id="9" name="Freeform 9"/>
              <p:cNvSpPr/>
              <p:nvPr/>
            </p:nvSpPr>
            <p:spPr>
              <a:xfrm>
                <a:off x="0" y="0"/>
                <a:ext cx="2297116" cy="1100033"/>
              </a:xfrm>
              <a:custGeom>
                <a:avLst/>
                <a:gdLst/>
                <a:ahLst/>
                <a:cxnLst/>
                <a:rect l="l" t="t" r="r" b="b"/>
                <a:pathLst>
                  <a:path w="2297116" h="1100033">
                    <a:moveTo>
                      <a:pt x="0" y="0"/>
                    </a:moveTo>
                    <a:lnTo>
                      <a:pt x="2297116" y="0"/>
                    </a:lnTo>
                    <a:lnTo>
                      <a:pt x="2297116" y="1100033"/>
                    </a:lnTo>
                    <a:lnTo>
                      <a:pt x="0" y="1100033"/>
                    </a:lnTo>
                    <a:close/>
                  </a:path>
                </a:pathLst>
              </a:custGeom>
              <a:solidFill>
                <a:srgbClr val="FDC9C3"/>
              </a:solidFill>
              <a:ln w="57150" cap="sq">
                <a:solidFill>
                  <a:srgbClr val="EF2F7F"/>
                </a:solidFill>
                <a:prstDash val="solid"/>
                <a:miter/>
              </a:ln>
            </p:spPr>
          </p:sp>
          <p:sp>
            <p:nvSpPr>
              <p:cNvPr id="10" name="TextBox 10"/>
              <p:cNvSpPr txBox="1"/>
              <p:nvPr/>
            </p:nvSpPr>
            <p:spPr>
              <a:xfrm>
                <a:off x="0" y="38100"/>
                <a:ext cx="2297116" cy="1061933"/>
              </a:xfrm>
              <a:prstGeom prst="rect">
                <a:avLst/>
              </a:prstGeom>
            </p:spPr>
            <p:txBody>
              <a:bodyPr lIns="50800" tIns="50800" rIns="50800" bIns="50800" rtlCol="0" anchor="ctr"/>
              <a:lstStyle/>
              <a:p>
                <a:pPr marL="0" lvl="0" indent="0" algn="ctr">
                  <a:lnSpc>
                    <a:spcPts val="2694"/>
                  </a:lnSpc>
                  <a:spcBef>
                    <a:spcPct val="0"/>
                  </a:spcBef>
                </a:pPr>
                <a:endParaRPr/>
              </a:p>
            </p:txBody>
          </p:sp>
        </p:grpSp>
        <p:grpSp>
          <p:nvGrpSpPr>
            <p:cNvPr id="11" name="Group 11"/>
            <p:cNvGrpSpPr/>
            <p:nvPr/>
          </p:nvGrpSpPr>
          <p:grpSpPr>
            <a:xfrm>
              <a:off x="275401" y="275401"/>
              <a:ext cx="15761205" cy="7547660"/>
              <a:chOff x="0" y="0"/>
              <a:chExt cx="2297116" cy="1100033"/>
            </a:xfrm>
          </p:grpSpPr>
          <p:sp>
            <p:nvSpPr>
              <p:cNvPr id="12" name="Freeform 12"/>
              <p:cNvSpPr/>
              <p:nvPr/>
            </p:nvSpPr>
            <p:spPr>
              <a:xfrm>
                <a:off x="0" y="0"/>
                <a:ext cx="2297116" cy="1100033"/>
              </a:xfrm>
              <a:custGeom>
                <a:avLst/>
                <a:gdLst/>
                <a:ahLst/>
                <a:cxnLst/>
                <a:rect l="l" t="t" r="r" b="b"/>
                <a:pathLst>
                  <a:path w="2297116" h="1100033">
                    <a:moveTo>
                      <a:pt x="0" y="0"/>
                    </a:moveTo>
                    <a:lnTo>
                      <a:pt x="2297116" y="0"/>
                    </a:lnTo>
                    <a:lnTo>
                      <a:pt x="2297116" y="1100033"/>
                    </a:lnTo>
                    <a:lnTo>
                      <a:pt x="0" y="1100033"/>
                    </a:lnTo>
                    <a:close/>
                  </a:path>
                </a:pathLst>
              </a:custGeom>
              <a:solidFill>
                <a:srgbClr val="FDC9C3"/>
              </a:solidFill>
              <a:ln w="57150" cap="sq">
                <a:solidFill>
                  <a:srgbClr val="EF2F7F"/>
                </a:solidFill>
                <a:prstDash val="solid"/>
                <a:miter/>
              </a:ln>
            </p:spPr>
          </p:sp>
          <p:sp>
            <p:nvSpPr>
              <p:cNvPr id="13" name="TextBox 13"/>
              <p:cNvSpPr txBox="1"/>
              <p:nvPr/>
            </p:nvSpPr>
            <p:spPr>
              <a:xfrm>
                <a:off x="0" y="38100"/>
                <a:ext cx="2297116" cy="1061933"/>
              </a:xfrm>
              <a:prstGeom prst="rect">
                <a:avLst/>
              </a:prstGeom>
            </p:spPr>
            <p:txBody>
              <a:bodyPr lIns="50800" tIns="50800" rIns="50800" bIns="50800" rtlCol="0" anchor="ctr"/>
              <a:lstStyle/>
              <a:p>
                <a:pPr marL="0" lvl="0" indent="0" algn="ctr">
                  <a:lnSpc>
                    <a:spcPts val="2694"/>
                  </a:lnSpc>
                  <a:spcBef>
                    <a:spcPct val="0"/>
                  </a:spcBef>
                </a:pPr>
                <a:endParaRPr/>
              </a:p>
            </p:txBody>
          </p:sp>
        </p:grpSp>
        <p:grpSp>
          <p:nvGrpSpPr>
            <p:cNvPr id="14" name="Group 14"/>
            <p:cNvGrpSpPr/>
            <p:nvPr/>
          </p:nvGrpSpPr>
          <p:grpSpPr>
            <a:xfrm>
              <a:off x="791777" y="791777"/>
              <a:ext cx="15761205" cy="6514907"/>
              <a:chOff x="0" y="0"/>
              <a:chExt cx="2297116" cy="949515"/>
            </a:xfrm>
          </p:grpSpPr>
          <p:sp>
            <p:nvSpPr>
              <p:cNvPr id="15" name="Freeform 15"/>
              <p:cNvSpPr/>
              <p:nvPr/>
            </p:nvSpPr>
            <p:spPr>
              <a:xfrm>
                <a:off x="0" y="0"/>
                <a:ext cx="2297116" cy="949515"/>
              </a:xfrm>
              <a:custGeom>
                <a:avLst/>
                <a:gdLst/>
                <a:ahLst/>
                <a:cxnLst/>
                <a:rect l="l" t="t" r="r" b="b"/>
                <a:pathLst>
                  <a:path w="2297116" h="949515">
                    <a:moveTo>
                      <a:pt x="0" y="0"/>
                    </a:moveTo>
                    <a:lnTo>
                      <a:pt x="2297116" y="0"/>
                    </a:lnTo>
                    <a:lnTo>
                      <a:pt x="2297116" y="949515"/>
                    </a:lnTo>
                    <a:lnTo>
                      <a:pt x="0" y="949515"/>
                    </a:lnTo>
                    <a:close/>
                  </a:path>
                </a:pathLst>
              </a:custGeom>
              <a:solidFill>
                <a:srgbClr val="FFFFFF"/>
              </a:solidFill>
              <a:ln w="57150" cap="sq">
                <a:solidFill>
                  <a:srgbClr val="EF2F7F"/>
                </a:solidFill>
                <a:prstDash val="solid"/>
                <a:miter/>
              </a:ln>
            </p:spPr>
          </p:sp>
          <p:sp>
            <p:nvSpPr>
              <p:cNvPr id="16" name="TextBox 16"/>
              <p:cNvSpPr txBox="1"/>
              <p:nvPr/>
            </p:nvSpPr>
            <p:spPr>
              <a:xfrm>
                <a:off x="0" y="38100"/>
                <a:ext cx="2297116" cy="911415"/>
              </a:xfrm>
              <a:prstGeom prst="rect">
                <a:avLst/>
              </a:prstGeom>
            </p:spPr>
            <p:txBody>
              <a:bodyPr lIns="50800" tIns="50800" rIns="50800" bIns="50800" rtlCol="0" anchor="ctr"/>
              <a:lstStyle/>
              <a:p>
                <a:pPr marL="0" lvl="0" indent="0" algn="ctr">
                  <a:lnSpc>
                    <a:spcPts val="2694"/>
                  </a:lnSpc>
                  <a:spcBef>
                    <a:spcPct val="0"/>
                  </a:spcBef>
                </a:pPr>
                <a:endParaRPr/>
              </a:p>
            </p:txBody>
          </p:sp>
        </p:grpSp>
      </p:grpSp>
      <p:sp>
        <p:nvSpPr>
          <p:cNvPr id="17" name="Freeform 17"/>
          <p:cNvSpPr/>
          <p:nvPr/>
        </p:nvSpPr>
        <p:spPr>
          <a:xfrm>
            <a:off x="13189295" y="2318164"/>
            <a:ext cx="4743285" cy="4114800"/>
          </a:xfrm>
          <a:custGeom>
            <a:avLst/>
            <a:gdLst/>
            <a:ahLst/>
            <a:cxnLst/>
            <a:rect l="l" t="t" r="r" b="b"/>
            <a:pathLst>
              <a:path w="4743285" h="4114800">
                <a:moveTo>
                  <a:pt x="0" y="0"/>
                </a:moveTo>
                <a:lnTo>
                  <a:pt x="4743285" y="0"/>
                </a:lnTo>
                <a:lnTo>
                  <a:pt x="47432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781234" y="4251739"/>
            <a:ext cx="10058156" cy="4048124"/>
          </a:xfrm>
          <a:prstGeom prst="rect">
            <a:avLst/>
          </a:prstGeom>
        </p:spPr>
        <p:txBody>
          <a:bodyPr lIns="0" tIns="0" rIns="0" bIns="0" rtlCol="0" anchor="t">
            <a:spAutoFit/>
          </a:bodyPr>
          <a:lstStyle/>
          <a:p>
            <a:pPr marL="0" lvl="0" indent="0" algn="l">
              <a:lnSpc>
                <a:spcPts val="3900"/>
              </a:lnSpc>
              <a:spcBef>
                <a:spcPct val="0"/>
              </a:spcBef>
            </a:pPr>
            <a:r>
              <a:rPr lang="en-US" sz="3000" b="1">
                <a:solidFill>
                  <a:srgbClr val="080C77"/>
                </a:solidFill>
                <a:latin typeface="Stadio Now Text Bold"/>
                <a:ea typeface="Stadio Now Text Bold"/>
                <a:cs typeface="Stadio Now Text Bold"/>
                <a:sym typeface="Stadio Now Text Bold"/>
              </a:rPr>
              <a:t>In the design of the Fake Product Review Detection System using Machine Learning, the dataset is sourced from platforms like Kaggle or Amazon, containing product reviews with features such as review text, ratings, user IDs, product IDs, and timestamps. The dataset is balanced between real and fake reviews, and a small portion of sample data is examined to understand its structure</a:t>
            </a:r>
          </a:p>
        </p:txBody>
      </p:sp>
      <p:grpSp>
        <p:nvGrpSpPr>
          <p:cNvPr id="19" name="Group 19"/>
          <p:cNvGrpSpPr/>
          <p:nvPr/>
        </p:nvGrpSpPr>
        <p:grpSpPr>
          <a:xfrm>
            <a:off x="602944" y="2318164"/>
            <a:ext cx="4529596" cy="1649334"/>
            <a:chOff x="0" y="0"/>
            <a:chExt cx="1192980" cy="434392"/>
          </a:xfrm>
        </p:grpSpPr>
        <p:sp>
          <p:nvSpPr>
            <p:cNvPr id="20" name="Freeform 20"/>
            <p:cNvSpPr/>
            <p:nvPr/>
          </p:nvSpPr>
          <p:spPr>
            <a:xfrm>
              <a:off x="0" y="0"/>
              <a:ext cx="1192980" cy="434392"/>
            </a:xfrm>
            <a:custGeom>
              <a:avLst/>
              <a:gdLst/>
              <a:ahLst/>
              <a:cxnLst/>
              <a:rect l="l" t="t" r="r" b="b"/>
              <a:pathLst>
                <a:path w="1192980" h="434392">
                  <a:moveTo>
                    <a:pt x="0" y="0"/>
                  </a:moveTo>
                  <a:lnTo>
                    <a:pt x="1192980" y="0"/>
                  </a:lnTo>
                  <a:lnTo>
                    <a:pt x="1192980" y="434392"/>
                  </a:lnTo>
                  <a:lnTo>
                    <a:pt x="0" y="434392"/>
                  </a:lnTo>
                  <a:close/>
                </a:path>
              </a:pathLst>
            </a:custGeom>
            <a:solidFill>
              <a:srgbClr val="D0D0FF"/>
            </a:solidFill>
            <a:ln w="57150" cap="sq">
              <a:solidFill>
                <a:srgbClr val="080C77"/>
              </a:solidFill>
              <a:prstDash val="solid"/>
              <a:miter/>
            </a:ln>
          </p:spPr>
        </p:sp>
        <p:sp>
          <p:nvSpPr>
            <p:cNvPr id="21" name="TextBox 21"/>
            <p:cNvSpPr txBox="1"/>
            <p:nvPr/>
          </p:nvSpPr>
          <p:spPr>
            <a:xfrm>
              <a:off x="0" y="38100"/>
              <a:ext cx="1192980" cy="396292"/>
            </a:xfrm>
            <a:prstGeom prst="rect">
              <a:avLst/>
            </a:prstGeom>
          </p:spPr>
          <p:txBody>
            <a:bodyPr lIns="50800" tIns="50800" rIns="50800" bIns="50800" rtlCol="0" anchor="ctr"/>
            <a:lstStyle/>
            <a:p>
              <a:pPr algn="ctr">
                <a:lnSpc>
                  <a:spcPts val="2694"/>
                </a:lnSpc>
              </a:pPr>
              <a:endParaRPr/>
            </a:p>
          </p:txBody>
        </p:sp>
      </p:grpSp>
      <p:sp>
        <p:nvSpPr>
          <p:cNvPr id="22" name="TextBox 22"/>
          <p:cNvSpPr txBox="1"/>
          <p:nvPr/>
        </p:nvSpPr>
        <p:spPr>
          <a:xfrm>
            <a:off x="815822" y="2723731"/>
            <a:ext cx="4103839" cy="838200"/>
          </a:xfrm>
          <a:prstGeom prst="rect">
            <a:avLst/>
          </a:prstGeom>
        </p:spPr>
        <p:txBody>
          <a:bodyPr lIns="0" tIns="0" rIns="0" bIns="0" rtlCol="0" anchor="t">
            <a:spAutoFit/>
          </a:bodyPr>
          <a:lstStyle/>
          <a:p>
            <a:pPr marL="0" lvl="0" indent="0" algn="ctr">
              <a:lnSpc>
                <a:spcPts val="6600"/>
              </a:lnSpc>
              <a:spcBef>
                <a:spcPct val="0"/>
              </a:spcBef>
            </a:pPr>
            <a:r>
              <a:rPr lang="en-US" sz="5500">
                <a:solidFill>
                  <a:srgbClr val="FFFFFF"/>
                </a:solidFill>
                <a:latin typeface="Gulfs Display"/>
                <a:ea typeface="Gulfs Display"/>
                <a:cs typeface="Gulfs Display"/>
                <a:sym typeface="Gulfs Display"/>
              </a:rPr>
              <a:t>DATASET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BCCE3"/>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022443" y="-4052495"/>
            <a:ext cx="10287000" cy="18331887"/>
            <a:chOff x="0" y="0"/>
            <a:chExt cx="1149350" cy="1149350"/>
          </a:xfrm>
        </p:grpSpPr>
        <p:sp>
          <p:nvSpPr>
            <p:cNvPr id="3" name="Freeform 3"/>
            <p:cNvSpPr/>
            <p:nvPr/>
          </p:nvSpPr>
          <p:spPr>
            <a:xfrm>
              <a:off x="0" y="0"/>
              <a:ext cx="7637898" cy="13611070"/>
            </a:xfrm>
            <a:custGeom>
              <a:avLst/>
              <a:gdLst/>
              <a:ahLst/>
              <a:cxnLst/>
              <a:rect l="l" t="t" r="r" b="b"/>
              <a:pathLst>
                <a:path w="7637898" h="13611070">
                  <a:moveTo>
                    <a:pt x="7637898" y="150399"/>
                  </a:moveTo>
                  <a:lnTo>
                    <a:pt x="7637898" y="0"/>
                  </a:lnTo>
                  <a:lnTo>
                    <a:pt x="42198" y="0"/>
                  </a:lnTo>
                  <a:lnTo>
                    <a:pt x="42198" y="75199"/>
                  </a:lnTo>
                  <a:lnTo>
                    <a:pt x="0" y="75199"/>
                  </a:lnTo>
                  <a:lnTo>
                    <a:pt x="0" y="13611070"/>
                  </a:lnTo>
                  <a:lnTo>
                    <a:pt x="84397" y="13611070"/>
                  </a:lnTo>
                  <a:lnTo>
                    <a:pt x="84397" y="10979095"/>
                  </a:lnTo>
                  <a:lnTo>
                    <a:pt x="1519140" y="10979095"/>
                  </a:lnTo>
                  <a:lnTo>
                    <a:pt x="1519140" y="13611070"/>
                  </a:lnTo>
                  <a:lnTo>
                    <a:pt x="1603537" y="13611070"/>
                  </a:lnTo>
                  <a:lnTo>
                    <a:pt x="1603537" y="10979095"/>
                  </a:lnTo>
                  <a:lnTo>
                    <a:pt x="3038280" y="10979095"/>
                  </a:lnTo>
                  <a:lnTo>
                    <a:pt x="3038280" y="13611070"/>
                  </a:lnTo>
                  <a:lnTo>
                    <a:pt x="3122676" y="13611070"/>
                  </a:lnTo>
                  <a:lnTo>
                    <a:pt x="3122676" y="10979095"/>
                  </a:lnTo>
                  <a:lnTo>
                    <a:pt x="4557420" y="10979095"/>
                  </a:lnTo>
                  <a:lnTo>
                    <a:pt x="4557420" y="13611070"/>
                  </a:lnTo>
                  <a:lnTo>
                    <a:pt x="4641816" y="13611070"/>
                  </a:lnTo>
                  <a:lnTo>
                    <a:pt x="4641816" y="10979095"/>
                  </a:lnTo>
                  <a:lnTo>
                    <a:pt x="6076560" y="10979095"/>
                  </a:lnTo>
                  <a:lnTo>
                    <a:pt x="6076560" y="13611070"/>
                  </a:lnTo>
                  <a:lnTo>
                    <a:pt x="6160956" y="13611070"/>
                  </a:lnTo>
                  <a:lnTo>
                    <a:pt x="6160956" y="10979095"/>
                  </a:lnTo>
                  <a:lnTo>
                    <a:pt x="7637898" y="10979095"/>
                  </a:lnTo>
                  <a:lnTo>
                    <a:pt x="7637898" y="10828696"/>
                  </a:lnTo>
                  <a:lnTo>
                    <a:pt x="6160956" y="10828696"/>
                  </a:lnTo>
                  <a:lnTo>
                    <a:pt x="6160956" y="8271921"/>
                  </a:lnTo>
                  <a:lnTo>
                    <a:pt x="7637898" y="8271921"/>
                  </a:lnTo>
                  <a:lnTo>
                    <a:pt x="7637898" y="8121522"/>
                  </a:lnTo>
                  <a:lnTo>
                    <a:pt x="6160956" y="8121522"/>
                  </a:lnTo>
                  <a:lnTo>
                    <a:pt x="6160956" y="5564747"/>
                  </a:lnTo>
                  <a:lnTo>
                    <a:pt x="7637898" y="5564747"/>
                  </a:lnTo>
                  <a:lnTo>
                    <a:pt x="7637898" y="5414348"/>
                  </a:lnTo>
                  <a:lnTo>
                    <a:pt x="6160956" y="5414348"/>
                  </a:lnTo>
                  <a:lnTo>
                    <a:pt x="6160956" y="2857573"/>
                  </a:lnTo>
                  <a:lnTo>
                    <a:pt x="7637898" y="2857573"/>
                  </a:lnTo>
                  <a:lnTo>
                    <a:pt x="7637898" y="2707174"/>
                  </a:lnTo>
                  <a:lnTo>
                    <a:pt x="6160956" y="2707174"/>
                  </a:lnTo>
                  <a:lnTo>
                    <a:pt x="6160956" y="150399"/>
                  </a:lnTo>
                  <a:lnTo>
                    <a:pt x="7637898" y="150399"/>
                  </a:lnTo>
                  <a:close/>
                  <a:moveTo>
                    <a:pt x="1603537" y="2707174"/>
                  </a:moveTo>
                  <a:lnTo>
                    <a:pt x="1603537" y="150399"/>
                  </a:lnTo>
                  <a:lnTo>
                    <a:pt x="3038280" y="150399"/>
                  </a:lnTo>
                  <a:lnTo>
                    <a:pt x="3038280" y="2707174"/>
                  </a:lnTo>
                  <a:lnTo>
                    <a:pt x="1603537" y="2707174"/>
                  </a:lnTo>
                  <a:close/>
                  <a:moveTo>
                    <a:pt x="3038280" y="2857573"/>
                  </a:moveTo>
                  <a:lnTo>
                    <a:pt x="3038280" y="5414348"/>
                  </a:lnTo>
                  <a:lnTo>
                    <a:pt x="1603537" y="5414348"/>
                  </a:lnTo>
                  <a:lnTo>
                    <a:pt x="1603537" y="2857573"/>
                  </a:lnTo>
                  <a:lnTo>
                    <a:pt x="3038280" y="2857573"/>
                  </a:lnTo>
                  <a:close/>
                  <a:moveTo>
                    <a:pt x="1519140" y="2707174"/>
                  </a:moveTo>
                  <a:lnTo>
                    <a:pt x="84397" y="2707174"/>
                  </a:lnTo>
                  <a:lnTo>
                    <a:pt x="84397" y="150399"/>
                  </a:lnTo>
                  <a:lnTo>
                    <a:pt x="1519140" y="150399"/>
                  </a:lnTo>
                  <a:lnTo>
                    <a:pt x="1519140" y="2707174"/>
                  </a:lnTo>
                  <a:close/>
                  <a:moveTo>
                    <a:pt x="1519140" y="2857573"/>
                  </a:moveTo>
                  <a:lnTo>
                    <a:pt x="1519140" y="5414348"/>
                  </a:lnTo>
                  <a:lnTo>
                    <a:pt x="84397" y="5414348"/>
                  </a:lnTo>
                  <a:lnTo>
                    <a:pt x="84397" y="2857573"/>
                  </a:lnTo>
                  <a:lnTo>
                    <a:pt x="1519140" y="2857573"/>
                  </a:lnTo>
                  <a:close/>
                  <a:moveTo>
                    <a:pt x="1519140" y="5564747"/>
                  </a:moveTo>
                  <a:lnTo>
                    <a:pt x="1519140" y="8121522"/>
                  </a:lnTo>
                  <a:lnTo>
                    <a:pt x="84397" y="8121522"/>
                  </a:lnTo>
                  <a:lnTo>
                    <a:pt x="84397" y="5564747"/>
                  </a:lnTo>
                  <a:lnTo>
                    <a:pt x="1519140" y="5564747"/>
                  </a:lnTo>
                  <a:close/>
                  <a:moveTo>
                    <a:pt x="1603537" y="5564747"/>
                  </a:moveTo>
                  <a:lnTo>
                    <a:pt x="3038280" y="5564747"/>
                  </a:lnTo>
                  <a:lnTo>
                    <a:pt x="3038280" y="8121522"/>
                  </a:lnTo>
                  <a:lnTo>
                    <a:pt x="1603537" y="8121522"/>
                  </a:lnTo>
                  <a:lnTo>
                    <a:pt x="1603537" y="5564747"/>
                  </a:lnTo>
                  <a:close/>
                  <a:moveTo>
                    <a:pt x="3122676" y="5564747"/>
                  </a:moveTo>
                  <a:lnTo>
                    <a:pt x="4557420" y="5564747"/>
                  </a:lnTo>
                  <a:lnTo>
                    <a:pt x="4557420" y="8121522"/>
                  </a:lnTo>
                  <a:lnTo>
                    <a:pt x="3122676" y="8121522"/>
                  </a:lnTo>
                  <a:lnTo>
                    <a:pt x="3122676" y="5564747"/>
                  </a:lnTo>
                  <a:close/>
                  <a:moveTo>
                    <a:pt x="3122676" y="5414348"/>
                  </a:moveTo>
                  <a:lnTo>
                    <a:pt x="3122676" y="2857573"/>
                  </a:lnTo>
                  <a:lnTo>
                    <a:pt x="4557420" y="2857573"/>
                  </a:lnTo>
                  <a:lnTo>
                    <a:pt x="4557420" y="5414348"/>
                  </a:lnTo>
                  <a:lnTo>
                    <a:pt x="3122676" y="5414348"/>
                  </a:lnTo>
                  <a:close/>
                  <a:moveTo>
                    <a:pt x="3122676" y="2707174"/>
                  </a:moveTo>
                  <a:lnTo>
                    <a:pt x="3122676" y="150399"/>
                  </a:lnTo>
                  <a:lnTo>
                    <a:pt x="4557420" y="150399"/>
                  </a:lnTo>
                  <a:lnTo>
                    <a:pt x="4557420" y="2707174"/>
                  </a:lnTo>
                  <a:lnTo>
                    <a:pt x="3122676" y="2707174"/>
                  </a:lnTo>
                  <a:close/>
                  <a:moveTo>
                    <a:pt x="84397" y="10828696"/>
                  </a:moveTo>
                  <a:lnTo>
                    <a:pt x="84397" y="8271921"/>
                  </a:lnTo>
                  <a:lnTo>
                    <a:pt x="1519140" y="8271921"/>
                  </a:lnTo>
                  <a:lnTo>
                    <a:pt x="1519140" y="10828696"/>
                  </a:lnTo>
                  <a:lnTo>
                    <a:pt x="84397" y="10828696"/>
                  </a:lnTo>
                  <a:close/>
                  <a:moveTo>
                    <a:pt x="1603537" y="10828696"/>
                  </a:moveTo>
                  <a:lnTo>
                    <a:pt x="1603537" y="8271921"/>
                  </a:lnTo>
                  <a:lnTo>
                    <a:pt x="3038280" y="8271921"/>
                  </a:lnTo>
                  <a:lnTo>
                    <a:pt x="3038280" y="10828696"/>
                  </a:lnTo>
                  <a:lnTo>
                    <a:pt x="1603537" y="10828696"/>
                  </a:lnTo>
                  <a:close/>
                  <a:moveTo>
                    <a:pt x="3122676" y="10828696"/>
                  </a:moveTo>
                  <a:lnTo>
                    <a:pt x="3122676" y="8271921"/>
                  </a:lnTo>
                  <a:lnTo>
                    <a:pt x="4557420" y="8271921"/>
                  </a:lnTo>
                  <a:lnTo>
                    <a:pt x="4557420" y="10828696"/>
                  </a:lnTo>
                  <a:lnTo>
                    <a:pt x="3122676" y="10828696"/>
                  </a:lnTo>
                  <a:close/>
                  <a:moveTo>
                    <a:pt x="6076560" y="10828696"/>
                  </a:moveTo>
                  <a:lnTo>
                    <a:pt x="4641816" y="10828696"/>
                  </a:lnTo>
                  <a:lnTo>
                    <a:pt x="4641816" y="8271921"/>
                  </a:lnTo>
                  <a:lnTo>
                    <a:pt x="6076560" y="8271921"/>
                  </a:lnTo>
                  <a:lnTo>
                    <a:pt x="6076560" y="10828696"/>
                  </a:lnTo>
                  <a:close/>
                  <a:moveTo>
                    <a:pt x="6076560" y="8121522"/>
                  </a:moveTo>
                  <a:lnTo>
                    <a:pt x="4641816" y="8121522"/>
                  </a:lnTo>
                  <a:lnTo>
                    <a:pt x="4641816" y="5564747"/>
                  </a:lnTo>
                  <a:lnTo>
                    <a:pt x="6076560" y="5564747"/>
                  </a:lnTo>
                  <a:lnTo>
                    <a:pt x="6076560" y="8121522"/>
                  </a:lnTo>
                  <a:close/>
                  <a:moveTo>
                    <a:pt x="6076560" y="5414348"/>
                  </a:moveTo>
                  <a:lnTo>
                    <a:pt x="4641816" y="5414348"/>
                  </a:lnTo>
                  <a:lnTo>
                    <a:pt x="4641816" y="2857573"/>
                  </a:lnTo>
                  <a:lnTo>
                    <a:pt x="6076560" y="2857573"/>
                  </a:lnTo>
                  <a:lnTo>
                    <a:pt x="6076560" y="5414348"/>
                  </a:lnTo>
                  <a:close/>
                  <a:moveTo>
                    <a:pt x="6076560" y="2707174"/>
                  </a:moveTo>
                  <a:lnTo>
                    <a:pt x="4641816" y="2707174"/>
                  </a:lnTo>
                  <a:lnTo>
                    <a:pt x="4641816" y="150399"/>
                  </a:lnTo>
                  <a:lnTo>
                    <a:pt x="6076560" y="150399"/>
                  </a:lnTo>
                  <a:lnTo>
                    <a:pt x="6076560" y="2707174"/>
                  </a:lnTo>
                  <a:close/>
                </a:path>
              </a:pathLst>
            </a:custGeom>
            <a:solidFill>
              <a:srgbClr val="EF2F7F">
                <a:alpha val="18824"/>
              </a:srgbClr>
            </a:solidFill>
          </p:spPr>
        </p:sp>
      </p:grpSp>
      <p:grpSp>
        <p:nvGrpSpPr>
          <p:cNvPr id="4" name="Group 4"/>
          <p:cNvGrpSpPr/>
          <p:nvPr/>
        </p:nvGrpSpPr>
        <p:grpSpPr>
          <a:xfrm>
            <a:off x="1063671" y="1096953"/>
            <a:ext cx="8032991" cy="8032991"/>
            <a:chOff x="0" y="0"/>
            <a:chExt cx="2231731" cy="2231731"/>
          </a:xfrm>
        </p:grpSpPr>
        <p:sp>
          <p:nvSpPr>
            <p:cNvPr id="5" name="Freeform 5"/>
            <p:cNvSpPr/>
            <p:nvPr/>
          </p:nvSpPr>
          <p:spPr>
            <a:xfrm>
              <a:off x="0" y="0"/>
              <a:ext cx="2231731" cy="2231731"/>
            </a:xfrm>
            <a:custGeom>
              <a:avLst/>
              <a:gdLst/>
              <a:ahLst/>
              <a:cxnLst/>
              <a:rect l="l" t="t" r="r" b="b"/>
              <a:pathLst>
                <a:path w="2231731" h="2231731">
                  <a:moveTo>
                    <a:pt x="0" y="0"/>
                  </a:moveTo>
                  <a:lnTo>
                    <a:pt x="2231731" y="0"/>
                  </a:lnTo>
                  <a:lnTo>
                    <a:pt x="2231731" y="2231731"/>
                  </a:lnTo>
                  <a:lnTo>
                    <a:pt x="0" y="2231731"/>
                  </a:lnTo>
                  <a:close/>
                </a:path>
              </a:pathLst>
            </a:custGeom>
            <a:solidFill>
              <a:srgbClr val="FFFFFF"/>
            </a:solidFill>
            <a:ln cap="sq">
              <a:noFill/>
              <a:prstDash val="solid"/>
              <a:miter/>
            </a:ln>
          </p:spPr>
        </p:sp>
        <p:sp>
          <p:nvSpPr>
            <p:cNvPr id="6" name="TextBox 6"/>
            <p:cNvSpPr txBox="1"/>
            <p:nvPr/>
          </p:nvSpPr>
          <p:spPr>
            <a:xfrm>
              <a:off x="0" y="38100"/>
              <a:ext cx="2231731" cy="2193631"/>
            </a:xfrm>
            <a:prstGeom prst="rect">
              <a:avLst/>
            </a:prstGeom>
          </p:spPr>
          <p:txBody>
            <a:bodyPr lIns="50800" tIns="50800" rIns="50800" bIns="50800" rtlCol="0" anchor="ctr"/>
            <a:lstStyle/>
            <a:p>
              <a:pPr marL="0" lvl="0" indent="0" algn="ctr">
                <a:lnSpc>
                  <a:spcPts val="2694"/>
                </a:lnSpc>
                <a:spcBef>
                  <a:spcPct val="0"/>
                </a:spcBef>
              </a:pPr>
              <a:endParaRPr/>
            </a:p>
          </p:txBody>
        </p:sp>
      </p:grpSp>
      <p:grpSp>
        <p:nvGrpSpPr>
          <p:cNvPr id="7" name="Group 7"/>
          <p:cNvGrpSpPr/>
          <p:nvPr/>
        </p:nvGrpSpPr>
        <p:grpSpPr>
          <a:xfrm>
            <a:off x="8808874" y="2060034"/>
            <a:ext cx="8729849" cy="1990600"/>
            <a:chOff x="0" y="0"/>
            <a:chExt cx="2299219" cy="524273"/>
          </a:xfrm>
        </p:grpSpPr>
        <p:sp>
          <p:nvSpPr>
            <p:cNvPr id="8" name="Freeform 8"/>
            <p:cNvSpPr/>
            <p:nvPr/>
          </p:nvSpPr>
          <p:spPr>
            <a:xfrm>
              <a:off x="0" y="0"/>
              <a:ext cx="2299219" cy="524273"/>
            </a:xfrm>
            <a:custGeom>
              <a:avLst/>
              <a:gdLst/>
              <a:ahLst/>
              <a:cxnLst/>
              <a:rect l="l" t="t" r="r" b="b"/>
              <a:pathLst>
                <a:path w="2299219" h="524273">
                  <a:moveTo>
                    <a:pt x="0" y="0"/>
                  </a:moveTo>
                  <a:lnTo>
                    <a:pt x="2299219" y="0"/>
                  </a:lnTo>
                  <a:lnTo>
                    <a:pt x="2299219" y="524273"/>
                  </a:lnTo>
                  <a:lnTo>
                    <a:pt x="0" y="524273"/>
                  </a:lnTo>
                  <a:close/>
                </a:path>
              </a:pathLst>
            </a:custGeom>
            <a:solidFill>
              <a:srgbClr val="D0D0FF"/>
            </a:solidFill>
            <a:ln w="57150" cap="sq">
              <a:solidFill>
                <a:srgbClr val="EF2F7F"/>
              </a:solidFill>
              <a:prstDash val="solid"/>
              <a:miter/>
            </a:ln>
          </p:spPr>
        </p:sp>
        <p:sp>
          <p:nvSpPr>
            <p:cNvPr id="9" name="TextBox 9"/>
            <p:cNvSpPr txBox="1"/>
            <p:nvPr/>
          </p:nvSpPr>
          <p:spPr>
            <a:xfrm>
              <a:off x="0" y="38100"/>
              <a:ext cx="2299219" cy="486173"/>
            </a:xfrm>
            <a:prstGeom prst="rect">
              <a:avLst/>
            </a:prstGeom>
          </p:spPr>
          <p:txBody>
            <a:bodyPr lIns="50800" tIns="50800" rIns="50800" bIns="50800" rtlCol="0" anchor="ctr"/>
            <a:lstStyle/>
            <a:p>
              <a:pPr algn="ctr">
                <a:lnSpc>
                  <a:spcPts val="2694"/>
                </a:lnSpc>
              </a:pPr>
              <a:endParaRPr/>
            </a:p>
          </p:txBody>
        </p:sp>
      </p:grpSp>
      <p:grpSp>
        <p:nvGrpSpPr>
          <p:cNvPr id="10" name="Group 10"/>
          <p:cNvGrpSpPr/>
          <p:nvPr/>
        </p:nvGrpSpPr>
        <p:grpSpPr>
          <a:xfrm>
            <a:off x="9425253" y="4482896"/>
            <a:ext cx="8113470" cy="5018945"/>
            <a:chOff x="0" y="0"/>
            <a:chExt cx="2260470" cy="1398314"/>
          </a:xfrm>
        </p:grpSpPr>
        <p:sp>
          <p:nvSpPr>
            <p:cNvPr id="11" name="Freeform 11"/>
            <p:cNvSpPr/>
            <p:nvPr/>
          </p:nvSpPr>
          <p:spPr>
            <a:xfrm>
              <a:off x="0" y="0"/>
              <a:ext cx="2260470" cy="1398314"/>
            </a:xfrm>
            <a:custGeom>
              <a:avLst/>
              <a:gdLst/>
              <a:ahLst/>
              <a:cxnLst/>
              <a:rect l="l" t="t" r="r" b="b"/>
              <a:pathLst>
                <a:path w="2260470" h="1398314">
                  <a:moveTo>
                    <a:pt x="0" y="0"/>
                  </a:moveTo>
                  <a:lnTo>
                    <a:pt x="2260470" y="0"/>
                  </a:lnTo>
                  <a:lnTo>
                    <a:pt x="2260470" y="1398314"/>
                  </a:lnTo>
                  <a:lnTo>
                    <a:pt x="0" y="1398314"/>
                  </a:lnTo>
                  <a:close/>
                </a:path>
              </a:pathLst>
            </a:custGeom>
            <a:solidFill>
              <a:srgbClr val="FFFFFF"/>
            </a:solidFill>
            <a:ln w="57150" cap="sq">
              <a:solidFill>
                <a:srgbClr val="EF2F7F"/>
              </a:solidFill>
              <a:prstDash val="solid"/>
              <a:miter/>
            </a:ln>
          </p:spPr>
        </p:sp>
        <p:sp>
          <p:nvSpPr>
            <p:cNvPr id="12" name="TextBox 12"/>
            <p:cNvSpPr txBox="1"/>
            <p:nvPr/>
          </p:nvSpPr>
          <p:spPr>
            <a:xfrm>
              <a:off x="0" y="38100"/>
              <a:ext cx="2260470" cy="1360214"/>
            </a:xfrm>
            <a:prstGeom prst="rect">
              <a:avLst/>
            </a:prstGeom>
          </p:spPr>
          <p:txBody>
            <a:bodyPr lIns="48023" tIns="48023" rIns="48023" bIns="48023" rtlCol="0" anchor="ctr"/>
            <a:lstStyle/>
            <a:p>
              <a:pPr marL="0" lvl="0" indent="0" algn="ctr">
                <a:lnSpc>
                  <a:spcPts val="2694"/>
                </a:lnSpc>
                <a:spcBef>
                  <a:spcPct val="0"/>
                </a:spcBef>
              </a:pPr>
              <a:endParaRPr/>
            </a:p>
          </p:txBody>
        </p:sp>
      </p:grpSp>
      <p:sp>
        <p:nvSpPr>
          <p:cNvPr id="13" name="Freeform 13"/>
          <p:cNvSpPr/>
          <p:nvPr/>
        </p:nvSpPr>
        <p:spPr>
          <a:xfrm>
            <a:off x="1399289" y="1804469"/>
            <a:ext cx="6761725" cy="6761725"/>
          </a:xfrm>
          <a:custGeom>
            <a:avLst/>
            <a:gdLst/>
            <a:ahLst/>
            <a:cxnLst/>
            <a:rect l="l" t="t" r="r" b="b"/>
            <a:pathLst>
              <a:path w="6761725" h="6761725">
                <a:moveTo>
                  <a:pt x="0" y="0"/>
                </a:moveTo>
                <a:lnTo>
                  <a:pt x="6761726" y="0"/>
                </a:lnTo>
                <a:lnTo>
                  <a:pt x="6761726" y="6761725"/>
                </a:lnTo>
                <a:lnTo>
                  <a:pt x="0" y="6761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9096662" y="2655284"/>
            <a:ext cx="8515088" cy="781050"/>
          </a:xfrm>
          <a:prstGeom prst="rect">
            <a:avLst/>
          </a:prstGeom>
        </p:spPr>
        <p:txBody>
          <a:bodyPr lIns="0" tIns="0" rIns="0" bIns="0" rtlCol="0" anchor="t">
            <a:spAutoFit/>
          </a:bodyPr>
          <a:lstStyle/>
          <a:p>
            <a:pPr marL="0" lvl="0" indent="0" algn="l">
              <a:lnSpc>
                <a:spcPts val="6000"/>
              </a:lnSpc>
              <a:spcBef>
                <a:spcPct val="0"/>
              </a:spcBef>
            </a:pPr>
            <a:r>
              <a:rPr lang="en-US" sz="5000">
                <a:solidFill>
                  <a:srgbClr val="FFFFFF"/>
                </a:solidFill>
                <a:latin typeface="Gulfs Display"/>
                <a:ea typeface="Gulfs Display"/>
                <a:cs typeface="Gulfs Display"/>
                <a:sym typeface="Gulfs Display"/>
              </a:rPr>
              <a:t>DATA PREPROCESSING</a:t>
            </a:r>
          </a:p>
        </p:txBody>
      </p:sp>
      <p:sp>
        <p:nvSpPr>
          <p:cNvPr id="15" name="TextBox 15"/>
          <p:cNvSpPr txBox="1"/>
          <p:nvPr/>
        </p:nvSpPr>
        <p:spPr>
          <a:xfrm>
            <a:off x="9869296" y="4838449"/>
            <a:ext cx="7390004" cy="4193540"/>
          </a:xfrm>
          <a:prstGeom prst="rect">
            <a:avLst/>
          </a:prstGeom>
        </p:spPr>
        <p:txBody>
          <a:bodyPr lIns="0" tIns="0" rIns="0" bIns="0" rtlCol="0" anchor="t">
            <a:spAutoFit/>
          </a:bodyPr>
          <a:lstStyle/>
          <a:p>
            <a:pPr marL="0" lvl="0" indent="0" algn="l">
              <a:lnSpc>
                <a:spcPts val="3639"/>
              </a:lnSpc>
              <a:spcBef>
                <a:spcPct val="0"/>
              </a:spcBef>
            </a:pPr>
            <a:r>
              <a:rPr lang="en-US" sz="2799">
                <a:solidFill>
                  <a:srgbClr val="080C77"/>
                </a:solidFill>
                <a:latin typeface="Stadio Now Text"/>
                <a:ea typeface="Stadio Now Text"/>
                <a:cs typeface="Stadio Now Text"/>
                <a:sym typeface="Stadio Now Text"/>
              </a:rPr>
              <a:t>In the preprocessing stage, raw reviews are cleaned by removing special characters, stop words, URLs, and numbers. The text is then tokenized into words and normalized by converting it to lowercase. Missing data is addressed through imputation or removal, and data augmentation techniques may be applied to generate synthetic data for balance.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BCCE3"/>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174843" y="-3900095"/>
            <a:ext cx="10287000" cy="18331887"/>
            <a:chOff x="0" y="0"/>
            <a:chExt cx="1149350" cy="1149350"/>
          </a:xfrm>
        </p:grpSpPr>
        <p:sp>
          <p:nvSpPr>
            <p:cNvPr id="3" name="Freeform 3"/>
            <p:cNvSpPr/>
            <p:nvPr/>
          </p:nvSpPr>
          <p:spPr>
            <a:xfrm>
              <a:off x="0" y="0"/>
              <a:ext cx="7637898" cy="13611070"/>
            </a:xfrm>
            <a:custGeom>
              <a:avLst/>
              <a:gdLst/>
              <a:ahLst/>
              <a:cxnLst/>
              <a:rect l="l" t="t" r="r" b="b"/>
              <a:pathLst>
                <a:path w="7637898" h="13611070">
                  <a:moveTo>
                    <a:pt x="7637898" y="150399"/>
                  </a:moveTo>
                  <a:lnTo>
                    <a:pt x="7637898" y="0"/>
                  </a:lnTo>
                  <a:lnTo>
                    <a:pt x="42198" y="0"/>
                  </a:lnTo>
                  <a:lnTo>
                    <a:pt x="42198" y="75199"/>
                  </a:lnTo>
                  <a:lnTo>
                    <a:pt x="0" y="75199"/>
                  </a:lnTo>
                  <a:lnTo>
                    <a:pt x="0" y="13611070"/>
                  </a:lnTo>
                  <a:lnTo>
                    <a:pt x="84397" y="13611070"/>
                  </a:lnTo>
                  <a:lnTo>
                    <a:pt x="84397" y="10979095"/>
                  </a:lnTo>
                  <a:lnTo>
                    <a:pt x="1519140" y="10979095"/>
                  </a:lnTo>
                  <a:lnTo>
                    <a:pt x="1519140" y="13611070"/>
                  </a:lnTo>
                  <a:lnTo>
                    <a:pt x="1603537" y="13611070"/>
                  </a:lnTo>
                  <a:lnTo>
                    <a:pt x="1603537" y="10979095"/>
                  </a:lnTo>
                  <a:lnTo>
                    <a:pt x="3038280" y="10979095"/>
                  </a:lnTo>
                  <a:lnTo>
                    <a:pt x="3038280" y="13611070"/>
                  </a:lnTo>
                  <a:lnTo>
                    <a:pt x="3122676" y="13611070"/>
                  </a:lnTo>
                  <a:lnTo>
                    <a:pt x="3122676" y="10979095"/>
                  </a:lnTo>
                  <a:lnTo>
                    <a:pt x="4557420" y="10979095"/>
                  </a:lnTo>
                  <a:lnTo>
                    <a:pt x="4557420" y="13611070"/>
                  </a:lnTo>
                  <a:lnTo>
                    <a:pt x="4641816" y="13611070"/>
                  </a:lnTo>
                  <a:lnTo>
                    <a:pt x="4641816" y="10979095"/>
                  </a:lnTo>
                  <a:lnTo>
                    <a:pt x="6076560" y="10979095"/>
                  </a:lnTo>
                  <a:lnTo>
                    <a:pt x="6076560" y="13611070"/>
                  </a:lnTo>
                  <a:lnTo>
                    <a:pt x="6160956" y="13611070"/>
                  </a:lnTo>
                  <a:lnTo>
                    <a:pt x="6160956" y="10979095"/>
                  </a:lnTo>
                  <a:lnTo>
                    <a:pt x="7637898" y="10979095"/>
                  </a:lnTo>
                  <a:lnTo>
                    <a:pt x="7637898" y="10828696"/>
                  </a:lnTo>
                  <a:lnTo>
                    <a:pt x="6160956" y="10828696"/>
                  </a:lnTo>
                  <a:lnTo>
                    <a:pt x="6160956" y="8271921"/>
                  </a:lnTo>
                  <a:lnTo>
                    <a:pt x="7637898" y="8271921"/>
                  </a:lnTo>
                  <a:lnTo>
                    <a:pt x="7637898" y="8121522"/>
                  </a:lnTo>
                  <a:lnTo>
                    <a:pt x="6160956" y="8121522"/>
                  </a:lnTo>
                  <a:lnTo>
                    <a:pt x="6160956" y="5564747"/>
                  </a:lnTo>
                  <a:lnTo>
                    <a:pt x="7637898" y="5564747"/>
                  </a:lnTo>
                  <a:lnTo>
                    <a:pt x="7637898" y="5414348"/>
                  </a:lnTo>
                  <a:lnTo>
                    <a:pt x="6160956" y="5414348"/>
                  </a:lnTo>
                  <a:lnTo>
                    <a:pt x="6160956" y="2857573"/>
                  </a:lnTo>
                  <a:lnTo>
                    <a:pt x="7637898" y="2857573"/>
                  </a:lnTo>
                  <a:lnTo>
                    <a:pt x="7637898" y="2707174"/>
                  </a:lnTo>
                  <a:lnTo>
                    <a:pt x="6160956" y="2707174"/>
                  </a:lnTo>
                  <a:lnTo>
                    <a:pt x="6160956" y="150399"/>
                  </a:lnTo>
                  <a:lnTo>
                    <a:pt x="7637898" y="150399"/>
                  </a:lnTo>
                  <a:close/>
                  <a:moveTo>
                    <a:pt x="1603537" y="2707174"/>
                  </a:moveTo>
                  <a:lnTo>
                    <a:pt x="1603537" y="150399"/>
                  </a:lnTo>
                  <a:lnTo>
                    <a:pt x="3038280" y="150399"/>
                  </a:lnTo>
                  <a:lnTo>
                    <a:pt x="3038280" y="2707174"/>
                  </a:lnTo>
                  <a:lnTo>
                    <a:pt x="1603537" y="2707174"/>
                  </a:lnTo>
                  <a:close/>
                  <a:moveTo>
                    <a:pt x="3038280" y="2857573"/>
                  </a:moveTo>
                  <a:lnTo>
                    <a:pt x="3038280" y="5414348"/>
                  </a:lnTo>
                  <a:lnTo>
                    <a:pt x="1603537" y="5414348"/>
                  </a:lnTo>
                  <a:lnTo>
                    <a:pt x="1603537" y="2857573"/>
                  </a:lnTo>
                  <a:lnTo>
                    <a:pt x="3038280" y="2857573"/>
                  </a:lnTo>
                  <a:close/>
                  <a:moveTo>
                    <a:pt x="1519140" y="2707174"/>
                  </a:moveTo>
                  <a:lnTo>
                    <a:pt x="84397" y="2707174"/>
                  </a:lnTo>
                  <a:lnTo>
                    <a:pt x="84397" y="150399"/>
                  </a:lnTo>
                  <a:lnTo>
                    <a:pt x="1519140" y="150399"/>
                  </a:lnTo>
                  <a:lnTo>
                    <a:pt x="1519140" y="2707174"/>
                  </a:lnTo>
                  <a:close/>
                  <a:moveTo>
                    <a:pt x="1519140" y="2857573"/>
                  </a:moveTo>
                  <a:lnTo>
                    <a:pt x="1519140" y="5414348"/>
                  </a:lnTo>
                  <a:lnTo>
                    <a:pt x="84397" y="5414348"/>
                  </a:lnTo>
                  <a:lnTo>
                    <a:pt x="84397" y="2857573"/>
                  </a:lnTo>
                  <a:lnTo>
                    <a:pt x="1519140" y="2857573"/>
                  </a:lnTo>
                  <a:close/>
                  <a:moveTo>
                    <a:pt x="1519140" y="5564747"/>
                  </a:moveTo>
                  <a:lnTo>
                    <a:pt x="1519140" y="8121522"/>
                  </a:lnTo>
                  <a:lnTo>
                    <a:pt x="84397" y="8121522"/>
                  </a:lnTo>
                  <a:lnTo>
                    <a:pt x="84397" y="5564747"/>
                  </a:lnTo>
                  <a:lnTo>
                    <a:pt x="1519140" y="5564747"/>
                  </a:lnTo>
                  <a:close/>
                  <a:moveTo>
                    <a:pt x="1603537" y="5564747"/>
                  </a:moveTo>
                  <a:lnTo>
                    <a:pt x="3038280" y="5564747"/>
                  </a:lnTo>
                  <a:lnTo>
                    <a:pt x="3038280" y="8121522"/>
                  </a:lnTo>
                  <a:lnTo>
                    <a:pt x="1603537" y="8121522"/>
                  </a:lnTo>
                  <a:lnTo>
                    <a:pt x="1603537" y="5564747"/>
                  </a:lnTo>
                  <a:close/>
                  <a:moveTo>
                    <a:pt x="3122676" y="5564747"/>
                  </a:moveTo>
                  <a:lnTo>
                    <a:pt x="4557420" y="5564747"/>
                  </a:lnTo>
                  <a:lnTo>
                    <a:pt x="4557420" y="8121522"/>
                  </a:lnTo>
                  <a:lnTo>
                    <a:pt x="3122676" y="8121522"/>
                  </a:lnTo>
                  <a:lnTo>
                    <a:pt x="3122676" y="5564747"/>
                  </a:lnTo>
                  <a:close/>
                  <a:moveTo>
                    <a:pt x="3122676" y="5414348"/>
                  </a:moveTo>
                  <a:lnTo>
                    <a:pt x="3122676" y="2857573"/>
                  </a:lnTo>
                  <a:lnTo>
                    <a:pt x="4557420" y="2857573"/>
                  </a:lnTo>
                  <a:lnTo>
                    <a:pt x="4557420" y="5414348"/>
                  </a:lnTo>
                  <a:lnTo>
                    <a:pt x="3122676" y="5414348"/>
                  </a:lnTo>
                  <a:close/>
                  <a:moveTo>
                    <a:pt x="3122676" y="2707174"/>
                  </a:moveTo>
                  <a:lnTo>
                    <a:pt x="3122676" y="150399"/>
                  </a:lnTo>
                  <a:lnTo>
                    <a:pt x="4557420" y="150399"/>
                  </a:lnTo>
                  <a:lnTo>
                    <a:pt x="4557420" y="2707174"/>
                  </a:lnTo>
                  <a:lnTo>
                    <a:pt x="3122676" y="2707174"/>
                  </a:lnTo>
                  <a:close/>
                  <a:moveTo>
                    <a:pt x="84397" y="10828696"/>
                  </a:moveTo>
                  <a:lnTo>
                    <a:pt x="84397" y="8271921"/>
                  </a:lnTo>
                  <a:lnTo>
                    <a:pt x="1519140" y="8271921"/>
                  </a:lnTo>
                  <a:lnTo>
                    <a:pt x="1519140" y="10828696"/>
                  </a:lnTo>
                  <a:lnTo>
                    <a:pt x="84397" y="10828696"/>
                  </a:lnTo>
                  <a:close/>
                  <a:moveTo>
                    <a:pt x="1603537" y="10828696"/>
                  </a:moveTo>
                  <a:lnTo>
                    <a:pt x="1603537" y="8271921"/>
                  </a:lnTo>
                  <a:lnTo>
                    <a:pt x="3038280" y="8271921"/>
                  </a:lnTo>
                  <a:lnTo>
                    <a:pt x="3038280" y="10828696"/>
                  </a:lnTo>
                  <a:lnTo>
                    <a:pt x="1603537" y="10828696"/>
                  </a:lnTo>
                  <a:close/>
                  <a:moveTo>
                    <a:pt x="3122676" y="10828696"/>
                  </a:moveTo>
                  <a:lnTo>
                    <a:pt x="3122676" y="8271921"/>
                  </a:lnTo>
                  <a:lnTo>
                    <a:pt x="4557420" y="8271921"/>
                  </a:lnTo>
                  <a:lnTo>
                    <a:pt x="4557420" y="10828696"/>
                  </a:lnTo>
                  <a:lnTo>
                    <a:pt x="3122676" y="10828696"/>
                  </a:lnTo>
                  <a:close/>
                  <a:moveTo>
                    <a:pt x="6076560" y="10828696"/>
                  </a:moveTo>
                  <a:lnTo>
                    <a:pt x="4641816" y="10828696"/>
                  </a:lnTo>
                  <a:lnTo>
                    <a:pt x="4641816" y="8271921"/>
                  </a:lnTo>
                  <a:lnTo>
                    <a:pt x="6076560" y="8271921"/>
                  </a:lnTo>
                  <a:lnTo>
                    <a:pt x="6076560" y="10828696"/>
                  </a:lnTo>
                  <a:close/>
                  <a:moveTo>
                    <a:pt x="6076560" y="8121522"/>
                  </a:moveTo>
                  <a:lnTo>
                    <a:pt x="4641816" y="8121522"/>
                  </a:lnTo>
                  <a:lnTo>
                    <a:pt x="4641816" y="5564747"/>
                  </a:lnTo>
                  <a:lnTo>
                    <a:pt x="6076560" y="5564747"/>
                  </a:lnTo>
                  <a:lnTo>
                    <a:pt x="6076560" y="8121522"/>
                  </a:lnTo>
                  <a:close/>
                  <a:moveTo>
                    <a:pt x="6076560" y="5414348"/>
                  </a:moveTo>
                  <a:lnTo>
                    <a:pt x="4641816" y="5414348"/>
                  </a:lnTo>
                  <a:lnTo>
                    <a:pt x="4641816" y="2857573"/>
                  </a:lnTo>
                  <a:lnTo>
                    <a:pt x="6076560" y="2857573"/>
                  </a:lnTo>
                  <a:lnTo>
                    <a:pt x="6076560" y="5414348"/>
                  </a:lnTo>
                  <a:close/>
                  <a:moveTo>
                    <a:pt x="6076560" y="2707174"/>
                  </a:moveTo>
                  <a:lnTo>
                    <a:pt x="4641816" y="2707174"/>
                  </a:lnTo>
                  <a:lnTo>
                    <a:pt x="4641816" y="150399"/>
                  </a:lnTo>
                  <a:lnTo>
                    <a:pt x="6076560" y="150399"/>
                  </a:lnTo>
                  <a:lnTo>
                    <a:pt x="6076560" y="2707174"/>
                  </a:lnTo>
                  <a:close/>
                </a:path>
              </a:pathLst>
            </a:custGeom>
            <a:solidFill>
              <a:srgbClr val="EF2F7F">
                <a:alpha val="18824"/>
              </a:srgbClr>
            </a:solidFill>
          </p:spPr>
        </p:sp>
      </p:grpSp>
      <p:grpSp>
        <p:nvGrpSpPr>
          <p:cNvPr id="4" name="Group 4"/>
          <p:cNvGrpSpPr/>
          <p:nvPr/>
        </p:nvGrpSpPr>
        <p:grpSpPr>
          <a:xfrm>
            <a:off x="2252599" y="3331448"/>
            <a:ext cx="13582513" cy="5186436"/>
            <a:chOff x="0" y="0"/>
            <a:chExt cx="2793457" cy="1066672"/>
          </a:xfrm>
        </p:grpSpPr>
        <p:sp>
          <p:nvSpPr>
            <p:cNvPr id="5" name="Freeform 5"/>
            <p:cNvSpPr/>
            <p:nvPr/>
          </p:nvSpPr>
          <p:spPr>
            <a:xfrm>
              <a:off x="0" y="0"/>
              <a:ext cx="2793457" cy="1066672"/>
            </a:xfrm>
            <a:custGeom>
              <a:avLst/>
              <a:gdLst/>
              <a:ahLst/>
              <a:cxnLst/>
              <a:rect l="l" t="t" r="r" b="b"/>
              <a:pathLst>
                <a:path w="2793457" h="1066672">
                  <a:moveTo>
                    <a:pt x="0" y="0"/>
                  </a:moveTo>
                  <a:lnTo>
                    <a:pt x="2793457" y="0"/>
                  </a:lnTo>
                  <a:lnTo>
                    <a:pt x="2793457" y="1066672"/>
                  </a:lnTo>
                  <a:lnTo>
                    <a:pt x="0" y="1066672"/>
                  </a:lnTo>
                  <a:close/>
                </a:path>
              </a:pathLst>
            </a:custGeom>
            <a:solidFill>
              <a:srgbClr val="FFFFFF"/>
            </a:solidFill>
            <a:ln w="57150" cap="sq">
              <a:solidFill>
                <a:srgbClr val="080C77"/>
              </a:solidFill>
              <a:prstDash val="solid"/>
              <a:miter/>
            </a:ln>
          </p:spPr>
        </p:sp>
        <p:sp>
          <p:nvSpPr>
            <p:cNvPr id="6" name="TextBox 6"/>
            <p:cNvSpPr txBox="1"/>
            <p:nvPr/>
          </p:nvSpPr>
          <p:spPr>
            <a:xfrm>
              <a:off x="0" y="38100"/>
              <a:ext cx="2793457" cy="1028572"/>
            </a:xfrm>
            <a:prstGeom prst="rect">
              <a:avLst/>
            </a:prstGeom>
          </p:spPr>
          <p:txBody>
            <a:bodyPr lIns="50800" tIns="50800" rIns="50800" bIns="50800" rtlCol="0" anchor="ctr"/>
            <a:lstStyle/>
            <a:p>
              <a:pPr marL="0" lvl="0" indent="0" algn="ctr">
                <a:lnSpc>
                  <a:spcPts val="2694"/>
                </a:lnSpc>
                <a:spcBef>
                  <a:spcPct val="0"/>
                </a:spcBef>
              </a:pPr>
              <a:endParaRPr/>
            </a:p>
          </p:txBody>
        </p:sp>
      </p:grpSp>
      <p:grpSp>
        <p:nvGrpSpPr>
          <p:cNvPr id="7" name="Group 7"/>
          <p:cNvGrpSpPr/>
          <p:nvPr/>
        </p:nvGrpSpPr>
        <p:grpSpPr>
          <a:xfrm>
            <a:off x="12962773" y="810653"/>
            <a:ext cx="5147181" cy="514718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EEF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3517540" y="1274048"/>
            <a:ext cx="4037647" cy="4114800"/>
          </a:xfrm>
          <a:custGeom>
            <a:avLst/>
            <a:gdLst/>
            <a:ahLst/>
            <a:cxnLst/>
            <a:rect l="l" t="t" r="r" b="b"/>
            <a:pathLst>
              <a:path w="4037647" h="4114800">
                <a:moveTo>
                  <a:pt x="0" y="0"/>
                </a:moveTo>
                <a:lnTo>
                  <a:pt x="4037647" y="0"/>
                </a:lnTo>
                <a:lnTo>
                  <a:pt x="40376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a:off x="1045030" y="1769117"/>
            <a:ext cx="11601156" cy="2112129"/>
            <a:chOff x="0" y="0"/>
            <a:chExt cx="15468209" cy="2816172"/>
          </a:xfrm>
        </p:grpSpPr>
        <p:grpSp>
          <p:nvGrpSpPr>
            <p:cNvPr id="12" name="Group 12"/>
            <p:cNvGrpSpPr/>
            <p:nvPr/>
          </p:nvGrpSpPr>
          <p:grpSpPr>
            <a:xfrm>
              <a:off x="0" y="0"/>
              <a:ext cx="15468209" cy="2816172"/>
              <a:chOff x="0" y="0"/>
              <a:chExt cx="2385960" cy="434392"/>
            </a:xfrm>
          </p:grpSpPr>
          <p:sp>
            <p:nvSpPr>
              <p:cNvPr id="13" name="Freeform 13"/>
              <p:cNvSpPr/>
              <p:nvPr/>
            </p:nvSpPr>
            <p:spPr>
              <a:xfrm>
                <a:off x="0" y="0"/>
                <a:ext cx="2385960" cy="434392"/>
              </a:xfrm>
              <a:custGeom>
                <a:avLst/>
                <a:gdLst/>
                <a:ahLst/>
                <a:cxnLst/>
                <a:rect l="l" t="t" r="r" b="b"/>
                <a:pathLst>
                  <a:path w="2385960" h="434392">
                    <a:moveTo>
                      <a:pt x="0" y="0"/>
                    </a:moveTo>
                    <a:lnTo>
                      <a:pt x="2385960" y="0"/>
                    </a:lnTo>
                    <a:lnTo>
                      <a:pt x="2385960" y="434392"/>
                    </a:lnTo>
                    <a:lnTo>
                      <a:pt x="0" y="434392"/>
                    </a:lnTo>
                    <a:close/>
                  </a:path>
                </a:pathLst>
              </a:custGeom>
              <a:solidFill>
                <a:srgbClr val="D0D0FF"/>
              </a:solidFill>
              <a:ln w="57150" cap="sq">
                <a:solidFill>
                  <a:srgbClr val="080C77"/>
                </a:solidFill>
                <a:prstDash val="solid"/>
                <a:miter/>
              </a:ln>
            </p:spPr>
          </p:sp>
          <p:sp>
            <p:nvSpPr>
              <p:cNvPr id="14" name="TextBox 14"/>
              <p:cNvSpPr txBox="1"/>
              <p:nvPr/>
            </p:nvSpPr>
            <p:spPr>
              <a:xfrm>
                <a:off x="0" y="38100"/>
                <a:ext cx="2385960" cy="396292"/>
              </a:xfrm>
              <a:prstGeom prst="rect">
                <a:avLst/>
              </a:prstGeom>
            </p:spPr>
            <p:txBody>
              <a:bodyPr lIns="50800" tIns="50800" rIns="50800" bIns="50800" rtlCol="0" anchor="ctr"/>
              <a:lstStyle/>
              <a:p>
                <a:pPr algn="ctr">
                  <a:lnSpc>
                    <a:spcPts val="2694"/>
                  </a:lnSpc>
                </a:pPr>
                <a:endParaRPr/>
              </a:p>
            </p:txBody>
          </p:sp>
        </p:grpSp>
        <p:sp>
          <p:nvSpPr>
            <p:cNvPr id="15" name="TextBox 15"/>
            <p:cNvSpPr txBox="1"/>
            <p:nvPr/>
          </p:nvSpPr>
          <p:spPr>
            <a:xfrm>
              <a:off x="441159" y="692574"/>
              <a:ext cx="14585890" cy="1431193"/>
            </a:xfrm>
            <a:prstGeom prst="rect">
              <a:avLst/>
            </a:prstGeom>
          </p:spPr>
          <p:txBody>
            <a:bodyPr lIns="0" tIns="0" rIns="0" bIns="0" rtlCol="0" anchor="t">
              <a:spAutoFit/>
            </a:bodyPr>
            <a:lstStyle/>
            <a:p>
              <a:pPr marL="0" lvl="0" indent="0" algn="ctr">
                <a:lnSpc>
                  <a:spcPts val="8451"/>
                </a:lnSpc>
                <a:spcBef>
                  <a:spcPct val="0"/>
                </a:spcBef>
              </a:pPr>
              <a:r>
                <a:rPr lang="en-US" sz="7043">
                  <a:solidFill>
                    <a:srgbClr val="FFFFFF"/>
                  </a:solidFill>
                  <a:latin typeface="Gulfs Display"/>
                  <a:ea typeface="Gulfs Display"/>
                  <a:cs typeface="Gulfs Display"/>
                  <a:sym typeface="Gulfs Display"/>
                </a:rPr>
                <a:t>FEATURE  EXTRACTION</a:t>
              </a:r>
            </a:p>
          </p:txBody>
        </p:sp>
      </p:grpSp>
      <p:sp>
        <p:nvSpPr>
          <p:cNvPr id="16" name="TextBox 16"/>
          <p:cNvSpPr txBox="1"/>
          <p:nvPr/>
        </p:nvSpPr>
        <p:spPr>
          <a:xfrm>
            <a:off x="2625535" y="4091655"/>
            <a:ext cx="10650145" cy="4048125"/>
          </a:xfrm>
          <a:prstGeom prst="rect">
            <a:avLst/>
          </a:prstGeom>
        </p:spPr>
        <p:txBody>
          <a:bodyPr lIns="0" tIns="0" rIns="0" bIns="0" rtlCol="0" anchor="t">
            <a:spAutoFit/>
          </a:bodyPr>
          <a:lstStyle/>
          <a:p>
            <a:pPr marL="0" lvl="0" indent="0" algn="l">
              <a:lnSpc>
                <a:spcPts val="3900"/>
              </a:lnSpc>
              <a:spcBef>
                <a:spcPct val="0"/>
              </a:spcBef>
            </a:pPr>
            <a:r>
              <a:rPr lang="en-US" sz="3000" b="1">
                <a:solidFill>
                  <a:srgbClr val="080C77"/>
                </a:solidFill>
                <a:latin typeface="Stadio Now Text Bold"/>
                <a:ea typeface="Stadio Now Text Bold"/>
                <a:cs typeface="Stadio Now Text Bold"/>
                <a:sym typeface="Stadio Now Text Bold"/>
              </a:rPr>
              <a:t>Feature extraction is crucial for preparing text for machine learning. Techniques like TF-IDF measure word relevance, while word embeddings such as Word2Vec or GloVe convert words into vector representations. Sentiment analysis assigns sentiment scores to reviews, and additional features like review length and metadata (submission time, user activity) enhance model performance. IP address tracking may also be used to monitor suspicious behavior.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0EC"/>
        </a:solidFill>
        <a:effectLst/>
      </p:bgPr>
    </p:bg>
    <p:spTree>
      <p:nvGrpSpPr>
        <p:cNvPr id="1" name=""/>
        <p:cNvGrpSpPr/>
        <p:nvPr/>
      </p:nvGrpSpPr>
      <p:grpSpPr>
        <a:xfrm>
          <a:off x="0" y="0"/>
          <a:ext cx="0" cy="0"/>
          <a:chOff x="0" y="0"/>
          <a:chExt cx="0" cy="0"/>
        </a:xfrm>
      </p:grpSpPr>
      <p:sp>
        <p:nvSpPr>
          <p:cNvPr id="2" name="Freeform 2"/>
          <p:cNvSpPr/>
          <p:nvPr/>
        </p:nvSpPr>
        <p:spPr>
          <a:xfrm>
            <a:off x="13756470" y="-2870988"/>
            <a:ext cx="5997092" cy="4884904"/>
          </a:xfrm>
          <a:custGeom>
            <a:avLst/>
            <a:gdLst/>
            <a:ahLst/>
            <a:cxnLst/>
            <a:rect l="l" t="t" r="r" b="b"/>
            <a:pathLst>
              <a:path w="5997092" h="4884904">
                <a:moveTo>
                  <a:pt x="0" y="0"/>
                </a:moveTo>
                <a:lnTo>
                  <a:pt x="5997092" y="0"/>
                </a:lnTo>
                <a:lnTo>
                  <a:pt x="5997092" y="4884904"/>
                </a:lnTo>
                <a:lnTo>
                  <a:pt x="0" y="4884904"/>
                </a:lnTo>
                <a:lnTo>
                  <a:pt x="0" y="0"/>
                </a:lnTo>
                <a:close/>
              </a:path>
            </a:pathLst>
          </a:custGeom>
          <a:blipFill>
            <a:blip r:embed="rId2">
              <a:extLst>
                <a:ext uri="{96DAC541-7B7A-43D3-8B79-37D633B846F1}">
                  <asvg:svgBlip xmlns:asvg="http://schemas.microsoft.com/office/drawing/2016/SVG/main" r:embed="rId3"/>
                </a:ext>
              </a:extLst>
            </a:blip>
            <a:stretch>
              <a:fillRect l="-651" r="-651"/>
            </a:stretch>
          </a:blipFill>
        </p:spPr>
      </p:sp>
      <p:sp>
        <p:nvSpPr>
          <p:cNvPr id="3" name="Freeform 3"/>
          <p:cNvSpPr/>
          <p:nvPr/>
        </p:nvSpPr>
        <p:spPr>
          <a:xfrm>
            <a:off x="-2640737" y="8828031"/>
            <a:ext cx="5997092" cy="4884904"/>
          </a:xfrm>
          <a:custGeom>
            <a:avLst/>
            <a:gdLst/>
            <a:ahLst/>
            <a:cxnLst/>
            <a:rect l="l" t="t" r="r" b="b"/>
            <a:pathLst>
              <a:path w="5997092" h="4884904">
                <a:moveTo>
                  <a:pt x="0" y="0"/>
                </a:moveTo>
                <a:lnTo>
                  <a:pt x="5997092" y="0"/>
                </a:lnTo>
                <a:lnTo>
                  <a:pt x="5997092" y="4884904"/>
                </a:lnTo>
                <a:lnTo>
                  <a:pt x="0" y="4884904"/>
                </a:lnTo>
                <a:lnTo>
                  <a:pt x="0" y="0"/>
                </a:lnTo>
                <a:close/>
              </a:path>
            </a:pathLst>
          </a:custGeom>
          <a:blipFill>
            <a:blip r:embed="rId2">
              <a:extLst>
                <a:ext uri="{96DAC541-7B7A-43D3-8B79-37D633B846F1}">
                  <asvg:svgBlip xmlns:asvg="http://schemas.microsoft.com/office/drawing/2016/SVG/main" r:embed="rId3"/>
                </a:ext>
              </a:extLst>
            </a:blip>
            <a:stretch>
              <a:fillRect l="-651" r="-651"/>
            </a:stretch>
          </a:blipFill>
        </p:spPr>
      </p:sp>
      <p:grpSp>
        <p:nvGrpSpPr>
          <p:cNvPr id="4" name="Group 4"/>
          <p:cNvGrpSpPr/>
          <p:nvPr/>
        </p:nvGrpSpPr>
        <p:grpSpPr>
          <a:xfrm>
            <a:off x="10892503" y="4531471"/>
            <a:ext cx="11725026" cy="5755529"/>
            <a:chOff x="0" y="0"/>
            <a:chExt cx="15633368" cy="7674039"/>
          </a:xfrm>
        </p:grpSpPr>
        <p:sp>
          <p:nvSpPr>
            <p:cNvPr id="5" name="Freeform 5"/>
            <p:cNvSpPr/>
            <p:nvPr/>
          </p:nvSpPr>
          <p:spPr>
            <a:xfrm>
              <a:off x="0" y="0"/>
              <a:ext cx="15633319" cy="7674102"/>
            </a:xfrm>
            <a:custGeom>
              <a:avLst/>
              <a:gdLst/>
              <a:ahLst/>
              <a:cxnLst/>
              <a:rect l="l" t="t" r="r" b="b"/>
              <a:pathLst>
                <a:path w="15633319" h="7674102">
                  <a:moveTo>
                    <a:pt x="0" y="0"/>
                  </a:moveTo>
                  <a:lnTo>
                    <a:pt x="15633319" y="0"/>
                  </a:lnTo>
                  <a:lnTo>
                    <a:pt x="15633319" y="7674102"/>
                  </a:lnTo>
                  <a:lnTo>
                    <a:pt x="0" y="7674102"/>
                  </a:lnTo>
                  <a:lnTo>
                    <a:pt x="0" y="0"/>
                  </a:lnTo>
                  <a:close/>
                </a:path>
              </a:pathLst>
            </a:custGeom>
            <a:blipFill>
              <a:blip r:embed="rId4"/>
              <a:stretch>
                <a:fillRect l="-1132" r="-1133"/>
              </a:stretch>
            </a:blipFill>
          </p:spPr>
        </p:sp>
      </p:grpSp>
      <p:sp>
        <p:nvSpPr>
          <p:cNvPr id="6" name="TextBox 6"/>
          <p:cNvSpPr txBox="1"/>
          <p:nvPr/>
        </p:nvSpPr>
        <p:spPr>
          <a:xfrm>
            <a:off x="2411998" y="685800"/>
            <a:ext cx="8480505" cy="3380714"/>
          </a:xfrm>
          <a:prstGeom prst="rect">
            <a:avLst/>
          </a:prstGeom>
        </p:spPr>
        <p:txBody>
          <a:bodyPr lIns="0" tIns="0" rIns="0" bIns="0" rtlCol="0" anchor="t">
            <a:spAutoFit/>
          </a:bodyPr>
          <a:lstStyle/>
          <a:p>
            <a:pPr algn="ctr">
              <a:lnSpc>
                <a:spcPts val="12160"/>
              </a:lnSpc>
            </a:pPr>
            <a:r>
              <a:rPr lang="en-US" sz="12800" spc="806">
                <a:solidFill>
                  <a:srgbClr val="EF2F7F"/>
                </a:solidFill>
                <a:latin typeface="Handyman"/>
                <a:ea typeface="Handyman"/>
                <a:cs typeface="Handyman"/>
                <a:sym typeface="Handyman"/>
              </a:rPr>
              <a:t>SPOT THE SHAM</a:t>
            </a:r>
          </a:p>
        </p:txBody>
      </p:sp>
      <p:sp>
        <p:nvSpPr>
          <p:cNvPr id="7" name="TextBox 7"/>
          <p:cNvSpPr txBox="1"/>
          <p:nvPr/>
        </p:nvSpPr>
        <p:spPr>
          <a:xfrm>
            <a:off x="-267102" y="4545419"/>
            <a:ext cx="14073801" cy="891362"/>
          </a:xfrm>
          <a:prstGeom prst="rect">
            <a:avLst/>
          </a:prstGeom>
        </p:spPr>
        <p:txBody>
          <a:bodyPr lIns="0" tIns="0" rIns="0" bIns="0" rtlCol="0" anchor="t">
            <a:spAutoFit/>
          </a:bodyPr>
          <a:lstStyle/>
          <a:p>
            <a:pPr algn="ctr">
              <a:lnSpc>
                <a:spcPts val="5469"/>
              </a:lnSpc>
            </a:pPr>
            <a:r>
              <a:rPr lang="en-US" sz="3907">
                <a:solidFill>
                  <a:srgbClr val="EF2F7F"/>
                </a:solidFill>
                <a:latin typeface="Handyman"/>
                <a:ea typeface="Handyman"/>
                <a:cs typeface="Handyman"/>
                <a:sym typeface="Handyman"/>
              </a:rPr>
              <a:t>Fake product review monitoring using Machine Learning</a:t>
            </a:r>
          </a:p>
        </p:txBody>
      </p:sp>
      <p:grpSp>
        <p:nvGrpSpPr>
          <p:cNvPr id="8" name="Group 8"/>
          <p:cNvGrpSpPr/>
          <p:nvPr/>
        </p:nvGrpSpPr>
        <p:grpSpPr>
          <a:xfrm>
            <a:off x="1829752" y="5521046"/>
            <a:ext cx="8490328" cy="3222720"/>
            <a:chOff x="0" y="0"/>
            <a:chExt cx="11320437" cy="4296960"/>
          </a:xfrm>
        </p:grpSpPr>
        <p:sp>
          <p:nvSpPr>
            <p:cNvPr id="9" name="Freeform 9"/>
            <p:cNvSpPr/>
            <p:nvPr/>
          </p:nvSpPr>
          <p:spPr>
            <a:xfrm>
              <a:off x="0" y="0"/>
              <a:ext cx="11320437" cy="4296960"/>
            </a:xfrm>
            <a:custGeom>
              <a:avLst/>
              <a:gdLst/>
              <a:ahLst/>
              <a:cxnLst/>
              <a:rect l="l" t="t" r="r" b="b"/>
              <a:pathLst>
                <a:path w="11320437" h="4296960">
                  <a:moveTo>
                    <a:pt x="0" y="0"/>
                  </a:moveTo>
                  <a:lnTo>
                    <a:pt x="11320437" y="0"/>
                  </a:lnTo>
                  <a:lnTo>
                    <a:pt x="11320437" y="4296960"/>
                  </a:lnTo>
                  <a:lnTo>
                    <a:pt x="0" y="4296960"/>
                  </a:lnTo>
                  <a:lnTo>
                    <a:pt x="0" y="0"/>
                  </a:lnTo>
                  <a:close/>
                </a:path>
              </a:pathLst>
            </a:custGeom>
            <a:blipFill>
              <a:blip r:embed="rId5">
                <a:extLst>
                  <a:ext uri="{96DAC541-7B7A-43D3-8B79-37D633B846F1}">
                    <asvg:svgBlip xmlns:asvg="http://schemas.microsoft.com/office/drawing/2016/SVG/main" r:embed="rId6"/>
                  </a:ext>
                </a:extLst>
              </a:blip>
              <a:stretch>
                <a:fillRect t="-1625" b="-1625"/>
              </a:stretch>
            </a:blipFill>
          </p:spPr>
        </p:sp>
        <p:sp>
          <p:nvSpPr>
            <p:cNvPr id="10" name="TextBox 10"/>
            <p:cNvSpPr txBox="1"/>
            <p:nvPr/>
          </p:nvSpPr>
          <p:spPr>
            <a:xfrm>
              <a:off x="1358424" y="1569911"/>
              <a:ext cx="9206931" cy="2279408"/>
            </a:xfrm>
            <a:prstGeom prst="rect">
              <a:avLst/>
            </a:prstGeom>
          </p:spPr>
          <p:txBody>
            <a:bodyPr lIns="0" tIns="0" rIns="0" bIns="0" rtlCol="0" anchor="t">
              <a:spAutoFit/>
            </a:bodyPr>
            <a:lstStyle/>
            <a:p>
              <a:pPr algn="just">
                <a:lnSpc>
                  <a:spcPts val="4339"/>
                </a:lnSpc>
              </a:pPr>
              <a:r>
                <a:rPr lang="en-US" sz="3099">
                  <a:solidFill>
                    <a:srgbClr val="31A499"/>
                  </a:solidFill>
                  <a:latin typeface="Sniglet"/>
                  <a:ea typeface="Sniglet"/>
                  <a:cs typeface="Sniglet"/>
                  <a:sym typeface="Sniglet"/>
                </a:rPr>
                <a:t>VEMIREDDY TEJASWINI   : 22N31A05R1</a:t>
              </a:r>
            </a:p>
            <a:p>
              <a:pPr algn="just">
                <a:lnSpc>
                  <a:spcPts val="4339"/>
                </a:lnSpc>
              </a:pPr>
              <a:r>
                <a:rPr lang="en-US" sz="3099">
                  <a:solidFill>
                    <a:srgbClr val="31A499"/>
                  </a:solidFill>
                  <a:latin typeface="Sniglet"/>
                  <a:ea typeface="Sniglet"/>
                  <a:cs typeface="Sniglet"/>
                  <a:sym typeface="Sniglet"/>
                </a:rPr>
                <a:t>TONTA NIHARIKA               : 22N31A05P8</a:t>
              </a:r>
            </a:p>
            <a:p>
              <a:pPr algn="just">
                <a:lnSpc>
                  <a:spcPts val="4339"/>
                </a:lnSpc>
              </a:pPr>
              <a:r>
                <a:rPr lang="en-US" sz="3099">
                  <a:solidFill>
                    <a:srgbClr val="31A499"/>
                  </a:solidFill>
                  <a:latin typeface="Sniglet"/>
                  <a:ea typeface="Sniglet"/>
                  <a:cs typeface="Sniglet"/>
                  <a:sym typeface="Sniglet"/>
                </a:rPr>
                <a:t>SATYA BHARAT                  : 22N31A05M2</a:t>
              </a:r>
            </a:p>
          </p:txBody>
        </p:sp>
        <p:sp>
          <p:nvSpPr>
            <p:cNvPr id="11" name="TextBox 11"/>
            <p:cNvSpPr txBox="1"/>
            <p:nvPr/>
          </p:nvSpPr>
          <p:spPr>
            <a:xfrm>
              <a:off x="776328" y="309724"/>
              <a:ext cx="6030986" cy="1133441"/>
            </a:xfrm>
            <a:prstGeom prst="rect">
              <a:avLst/>
            </a:prstGeom>
          </p:spPr>
          <p:txBody>
            <a:bodyPr wrap="square" lIns="0" tIns="0" rIns="0" bIns="0" rtlCol="0" anchor="t">
              <a:spAutoFit/>
            </a:bodyPr>
            <a:lstStyle/>
            <a:p>
              <a:pPr algn="ctr">
                <a:lnSpc>
                  <a:spcPts val="6998"/>
                </a:lnSpc>
              </a:pPr>
              <a:r>
                <a:rPr lang="en-US" sz="4999" dirty="0">
                  <a:solidFill>
                    <a:srgbClr val="CB6CE6"/>
                  </a:solidFill>
                  <a:latin typeface="Pluma Bold"/>
                  <a:ea typeface="Pluma Bold"/>
                  <a:cs typeface="Pluma Bold"/>
                  <a:sym typeface="Pluma Bold"/>
                </a:rPr>
                <a:t>TEAM DETAILS:</a:t>
              </a:r>
            </a:p>
          </p:txBody>
        </p:sp>
      </p:grpSp>
      <p:grpSp>
        <p:nvGrpSpPr>
          <p:cNvPr id="12" name="Group 12"/>
          <p:cNvGrpSpPr/>
          <p:nvPr/>
        </p:nvGrpSpPr>
        <p:grpSpPr>
          <a:xfrm>
            <a:off x="-6935477" y="2574517"/>
            <a:ext cx="4294107" cy="5854009"/>
            <a:chOff x="0" y="0"/>
            <a:chExt cx="5725476" cy="7805345"/>
          </a:xfrm>
        </p:grpSpPr>
        <p:sp>
          <p:nvSpPr>
            <p:cNvPr id="13" name="Freeform 13"/>
            <p:cNvSpPr/>
            <p:nvPr/>
          </p:nvSpPr>
          <p:spPr>
            <a:xfrm>
              <a:off x="0" y="0"/>
              <a:ext cx="5725414" cy="7805293"/>
            </a:xfrm>
            <a:custGeom>
              <a:avLst/>
              <a:gdLst/>
              <a:ahLst/>
              <a:cxnLst/>
              <a:rect l="l" t="t" r="r" b="b"/>
              <a:pathLst>
                <a:path w="5725414" h="7805293">
                  <a:moveTo>
                    <a:pt x="0" y="0"/>
                  </a:moveTo>
                  <a:lnTo>
                    <a:pt x="5725414" y="0"/>
                  </a:lnTo>
                  <a:lnTo>
                    <a:pt x="5725414" y="7805293"/>
                  </a:lnTo>
                  <a:lnTo>
                    <a:pt x="0" y="7805293"/>
                  </a:lnTo>
                  <a:lnTo>
                    <a:pt x="0" y="0"/>
                  </a:lnTo>
                  <a:close/>
                </a:path>
              </a:pathLst>
            </a:custGeom>
            <a:blipFill>
              <a:blip r:embed="rId7"/>
              <a:stretch>
                <a:fillRect l="-18163" r="-18164"/>
              </a:stretch>
            </a:blipFill>
          </p:spPr>
        </p:sp>
      </p:grpSp>
      <p:sp>
        <p:nvSpPr>
          <p:cNvPr id="16" name="TextBox 16"/>
          <p:cNvSpPr txBox="1"/>
          <p:nvPr/>
        </p:nvSpPr>
        <p:spPr>
          <a:xfrm>
            <a:off x="4169992" y="9036512"/>
            <a:ext cx="7945807" cy="842475"/>
          </a:xfrm>
          <a:prstGeom prst="rect">
            <a:avLst/>
          </a:prstGeom>
        </p:spPr>
        <p:txBody>
          <a:bodyPr wrap="square" lIns="0" tIns="0" rIns="0" bIns="0" rtlCol="0" anchor="t">
            <a:spAutoFit/>
          </a:bodyPr>
          <a:lstStyle/>
          <a:p>
            <a:pPr algn="ctr">
              <a:lnSpc>
                <a:spcPts val="6998"/>
              </a:lnSpc>
            </a:pPr>
            <a:r>
              <a:rPr lang="en-US" sz="4999" dirty="0">
                <a:solidFill>
                  <a:srgbClr val="CB6CE6"/>
                </a:solidFill>
                <a:latin typeface="Pluma Bold"/>
                <a:ea typeface="Pluma Bold"/>
                <a:cs typeface="Pluma Bold"/>
                <a:sym typeface="Pluma Bold"/>
              </a:rPr>
              <a:t>Guide name: </a:t>
            </a:r>
            <a:r>
              <a:rPr lang="en-US" sz="3000" dirty="0">
                <a:solidFill>
                  <a:srgbClr val="00B050"/>
                </a:solidFill>
                <a:latin typeface="Pluma Bold"/>
                <a:ea typeface="Pluma Bold"/>
                <a:cs typeface="Pluma Bold"/>
                <a:sym typeface="Pluma Bold"/>
              </a:rPr>
              <a:t>MS.V. SHILPA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BCCE3"/>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174843" y="-3900095"/>
            <a:ext cx="10287000" cy="18331887"/>
            <a:chOff x="0" y="0"/>
            <a:chExt cx="1149350" cy="1149350"/>
          </a:xfrm>
        </p:grpSpPr>
        <p:sp>
          <p:nvSpPr>
            <p:cNvPr id="3" name="Freeform 3"/>
            <p:cNvSpPr/>
            <p:nvPr/>
          </p:nvSpPr>
          <p:spPr>
            <a:xfrm>
              <a:off x="0" y="0"/>
              <a:ext cx="7637898" cy="13611070"/>
            </a:xfrm>
            <a:custGeom>
              <a:avLst/>
              <a:gdLst/>
              <a:ahLst/>
              <a:cxnLst/>
              <a:rect l="l" t="t" r="r" b="b"/>
              <a:pathLst>
                <a:path w="7637898" h="13611070">
                  <a:moveTo>
                    <a:pt x="7637898" y="150399"/>
                  </a:moveTo>
                  <a:lnTo>
                    <a:pt x="7637898" y="0"/>
                  </a:lnTo>
                  <a:lnTo>
                    <a:pt x="42198" y="0"/>
                  </a:lnTo>
                  <a:lnTo>
                    <a:pt x="42198" y="75199"/>
                  </a:lnTo>
                  <a:lnTo>
                    <a:pt x="0" y="75199"/>
                  </a:lnTo>
                  <a:lnTo>
                    <a:pt x="0" y="13611070"/>
                  </a:lnTo>
                  <a:lnTo>
                    <a:pt x="84397" y="13611070"/>
                  </a:lnTo>
                  <a:lnTo>
                    <a:pt x="84397" y="10979095"/>
                  </a:lnTo>
                  <a:lnTo>
                    <a:pt x="1519140" y="10979095"/>
                  </a:lnTo>
                  <a:lnTo>
                    <a:pt x="1519140" y="13611070"/>
                  </a:lnTo>
                  <a:lnTo>
                    <a:pt x="1603537" y="13611070"/>
                  </a:lnTo>
                  <a:lnTo>
                    <a:pt x="1603537" y="10979095"/>
                  </a:lnTo>
                  <a:lnTo>
                    <a:pt x="3038280" y="10979095"/>
                  </a:lnTo>
                  <a:lnTo>
                    <a:pt x="3038280" y="13611070"/>
                  </a:lnTo>
                  <a:lnTo>
                    <a:pt x="3122676" y="13611070"/>
                  </a:lnTo>
                  <a:lnTo>
                    <a:pt x="3122676" y="10979095"/>
                  </a:lnTo>
                  <a:lnTo>
                    <a:pt x="4557420" y="10979095"/>
                  </a:lnTo>
                  <a:lnTo>
                    <a:pt x="4557420" y="13611070"/>
                  </a:lnTo>
                  <a:lnTo>
                    <a:pt x="4641816" y="13611070"/>
                  </a:lnTo>
                  <a:lnTo>
                    <a:pt x="4641816" y="10979095"/>
                  </a:lnTo>
                  <a:lnTo>
                    <a:pt x="6076560" y="10979095"/>
                  </a:lnTo>
                  <a:lnTo>
                    <a:pt x="6076560" y="13611070"/>
                  </a:lnTo>
                  <a:lnTo>
                    <a:pt x="6160956" y="13611070"/>
                  </a:lnTo>
                  <a:lnTo>
                    <a:pt x="6160956" y="10979095"/>
                  </a:lnTo>
                  <a:lnTo>
                    <a:pt x="7637898" y="10979095"/>
                  </a:lnTo>
                  <a:lnTo>
                    <a:pt x="7637898" y="10828696"/>
                  </a:lnTo>
                  <a:lnTo>
                    <a:pt x="6160956" y="10828696"/>
                  </a:lnTo>
                  <a:lnTo>
                    <a:pt x="6160956" y="8271921"/>
                  </a:lnTo>
                  <a:lnTo>
                    <a:pt x="7637898" y="8271921"/>
                  </a:lnTo>
                  <a:lnTo>
                    <a:pt x="7637898" y="8121522"/>
                  </a:lnTo>
                  <a:lnTo>
                    <a:pt x="6160956" y="8121522"/>
                  </a:lnTo>
                  <a:lnTo>
                    <a:pt x="6160956" y="5564747"/>
                  </a:lnTo>
                  <a:lnTo>
                    <a:pt x="7637898" y="5564747"/>
                  </a:lnTo>
                  <a:lnTo>
                    <a:pt x="7637898" y="5414348"/>
                  </a:lnTo>
                  <a:lnTo>
                    <a:pt x="6160956" y="5414348"/>
                  </a:lnTo>
                  <a:lnTo>
                    <a:pt x="6160956" y="2857573"/>
                  </a:lnTo>
                  <a:lnTo>
                    <a:pt x="7637898" y="2857573"/>
                  </a:lnTo>
                  <a:lnTo>
                    <a:pt x="7637898" y="2707174"/>
                  </a:lnTo>
                  <a:lnTo>
                    <a:pt x="6160956" y="2707174"/>
                  </a:lnTo>
                  <a:lnTo>
                    <a:pt x="6160956" y="150399"/>
                  </a:lnTo>
                  <a:lnTo>
                    <a:pt x="7637898" y="150399"/>
                  </a:lnTo>
                  <a:close/>
                  <a:moveTo>
                    <a:pt x="1603537" y="2707174"/>
                  </a:moveTo>
                  <a:lnTo>
                    <a:pt x="1603537" y="150399"/>
                  </a:lnTo>
                  <a:lnTo>
                    <a:pt x="3038280" y="150399"/>
                  </a:lnTo>
                  <a:lnTo>
                    <a:pt x="3038280" y="2707174"/>
                  </a:lnTo>
                  <a:lnTo>
                    <a:pt x="1603537" y="2707174"/>
                  </a:lnTo>
                  <a:close/>
                  <a:moveTo>
                    <a:pt x="3038280" y="2857573"/>
                  </a:moveTo>
                  <a:lnTo>
                    <a:pt x="3038280" y="5414348"/>
                  </a:lnTo>
                  <a:lnTo>
                    <a:pt x="1603537" y="5414348"/>
                  </a:lnTo>
                  <a:lnTo>
                    <a:pt x="1603537" y="2857573"/>
                  </a:lnTo>
                  <a:lnTo>
                    <a:pt x="3038280" y="2857573"/>
                  </a:lnTo>
                  <a:close/>
                  <a:moveTo>
                    <a:pt x="1519140" y="2707174"/>
                  </a:moveTo>
                  <a:lnTo>
                    <a:pt x="84397" y="2707174"/>
                  </a:lnTo>
                  <a:lnTo>
                    <a:pt x="84397" y="150399"/>
                  </a:lnTo>
                  <a:lnTo>
                    <a:pt x="1519140" y="150399"/>
                  </a:lnTo>
                  <a:lnTo>
                    <a:pt x="1519140" y="2707174"/>
                  </a:lnTo>
                  <a:close/>
                  <a:moveTo>
                    <a:pt x="1519140" y="2857573"/>
                  </a:moveTo>
                  <a:lnTo>
                    <a:pt x="1519140" y="5414348"/>
                  </a:lnTo>
                  <a:lnTo>
                    <a:pt x="84397" y="5414348"/>
                  </a:lnTo>
                  <a:lnTo>
                    <a:pt x="84397" y="2857573"/>
                  </a:lnTo>
                  <a:lnTo>
                    <a:pt x="1519140" y="2857573"/>
                  </a:lnTo>
                  <a:close/>
                  <a:moveTo>
                    <a:pt x="1519140" y="5564747"/>
                  </a:moveTo>
                  <a:lnTo>
                    <a:pt x="1519140" y="8121522"/>
                  </a:lnTo>
                  <a:lnTo>
                    <a:pt x="84397" y="8121522"/>
                  </a:lnTo>
                  <a:lnTo>
                    <a:pt x="84397" y="5564747"/>
                  </a:lnTo>
                  <a:lnTo>
                    <a:pt x="1519140" y="5564747"/>
                  </a:lnTo>
                  <a:close/>
                  <a:moveTo>
                    <a:pt x="1603537" y="5564747"/>
                  </a:moveTo>
                  <a:lnTo>
                    <a:pt x="3038280" y="5564747"/>
                  </a:lnTo>
                  <a:lnTo>
                    <a:pt x="3038280" y="8121522"/>
                  </a:lnTo>
                  <a:lnTo>
                    <a:pt x="1603537" y="8121522"/>
                  </a:lnTo>
                  <a:lnTo>
                    <a:pt x="1603537" y="5564747"/>
                  </a:lnTo>
                  <a:close/>
                  <a:moveTo>
                    <a:pt x="3122676" y="5564747"/>
                  </a:moveTo>
                  <a:lnTo>
                    <a:pt x="4557420" y="5564747"/>
                  </a:lnTo>
                  <a:lnTo>
                    <a:pt x="4557420" y="8121522"/>
                  </a:lnTo>
                  <a:lnTo>
                    <a:pt x="3122676" y="8121522"/>
                  </a:lnTo>
                  <a:lnTo>
                    <a:pt x="3122676" y="5564747"/>
                  </a:lnTo>
                  <a:close/>
                  <a:moveTo>
                    <a:pt x="3122676" y="5414348"/>
                  </a:moveTo>
                  <a:lnTo>
                    <a:pt x="3122676" y="2857573"/>
                  </a:lnTo>
                  <a:lnTo>
                    <a:pt x="4557420" y="2857573"/>
                  </a:lnTo>
                  <a:lnTo>
                    <a:pt x="4557420" y="5414348"/>
                  </a:lnTo>
                  <a:lnTo>
                    <a:pt x="3122676" y="5414348"/>
                  </a:lnTo>
                  <a:close/>
                  <a:moveTo>
                    <a:pt x="3122676" y="2707174"/>
                  </a:moveTo>
                  <a:lnTo>
                    <a:pt x="3122676" y="150399"/>
                  </a:lnTo>
                  <a:lnTo>
                    <a:pt x="4557420" y="150399"/>
                  </a:lnTo>
                  <a:lnTo>
                    <a:pt x="4557420" y="2707174"/>
                  </a:lnTo>
                  <a:lnTo>
                    <a:pt x="3122676" y="2707174"/>
                  </a:lnTo>
                  <a:close/>
                  <a:moveTo>
                    <a:pt x="84397" y="10828696"/>
                  </a:moveTo>
                  <a:lnTo>
                    <a:pt x="84397" y="8271921"/>
                  </a:lnTo>
                  <a:lnTo>
                    <a:pt x="1519140" y="8271921"/>
                  </a:lnTo>
                  <a:lnTo>
                    <a:pt x="1519140" y="10828696"/>
                  </a:lnTo>
                  <a:lnTo>
                    <a:pt x="84397" y="10828696"/>
                  </a:lnTo>
                  <a:close/>
                  <a:moveTo>
                    <a:pt x="1603537" y="10828696"/>
                  </a:moveTo>
                  <a:lnTo>
                    <a:pt x="1603537" y="8271921"/>
                  </a:lnTo>
                  <a:lnTo>
                    <a:pt x="3038280" y="8271921"/>
                  </a:lnTo>
                  <a:lnTo>
                    <a:pt x="3038280" y="10828696"/>
                  </a:lnTo>
                  <a:lnTo>
                    <a:pt x="1603537" y="10828696"/>
                  </a:lnTo>
                  <a:close/>
                  <a:moveTo>
                    <a:pt x="3122676" y="10828696"/>
                  </a:moveTo>
                  <a:lnTo>
                    <a:pt x="3122676" y="8271921"/>
                  </a:lnTo>
                  <a:lnTo>
                    <a:pt x="4557420" y="8271921"/>
                  </a:lnTo>
                  <a:lnTo>
                    <a:pt x="4557420" y="10828696"/>
                  </a:lnTo>
                  <a:lnTo>
                    <a:pt x="3122676" y="10828696"/>
                  </a:lnTo>
                  <a:close/>
                  <a:moveTo>
                    <a:pt x="6076560" y="10828696"/>
                  </a:moveTo>
                  <a:lnTo>
                    <a:pt x="4641816" y="10828696"/>
                  </a:lnTo>
                  <a:lnTo>
                    <a:pt x="4641816" y="8271921"/>
                  </a:lnTo>
                  <a:lnTo>
                    <a:pt x="6076560" y="8271921"/>
                  </a:lnTo>
                  <a:lnTo>
                    <a:pt x="6076560" y="10828696"/>
                  </a:lnTo>
                  <a:close/>
                  <a:moveTo>
                    <a:pt x="6076560" y="8121522"/>
                  </a:moveTo>
                  <a:lnTo>
                    <a:pt x="4641816" y="8121522"/>
                  </a:lnTo>
                  <a:lnTo>
                    <a:pt x="4641816" y="5564747"/>
                  </a:lnTo>
                  <a:lnTo>
                    <a:pt x="6076560" y="5564747"/>
                  </a:lnTo>
                  <a:lnTo>
                    <a:pt x="6076560" y="8121522"/>
                  </a:lnTo>
                  <a:close/>
                  <a:moveTo>
                    <a:pt x="6076560" y="5414348"/>
                  </a:moveTo>
                  <a:lnTo>
                    <a:pt x="4641816" y="5414348"/>
                  </a:lnTo>
                  <a:lnTo>
                    <a:pt x="4641816" y="2857573"/>
                  </a:lnTo>
                  <a:lnTo>
                    <a:pt x="6076560" y="2857573"/>
                  </a:lnTo>
                  <a:lnTo>
                    <a:pt x="6076560" y="5414348"/>
                  </a:lnTo>
                  <a:close/>
                  <a:moveTo>
                    <a:pt x="6076560" y="2707174"/>
                  </a:moveTo>
                  <a:lnTo>
                    <a:pt x="4641816" y="2707174"/>
                  </a:lnTo>
                  <a:lnTo>
                    <a:pt x="4641816" y="150399"/>
                  </a:lnTo>
                  <a:lnTo>
                    <a:pt x="6076560" y="150399"/>
                  </a:lnTo>
                  <a:lnTo>
                    <a:pt x="6076560" y="2707174"/>
                  </a:lnTo>
                  <a:close/>
                </a:path>
              </a:pathLst>
            </a:custGeom>
            <a:solidFill>
              <a:srgbClr val="EF2F7F">
                <a:alpha val="18824"/>
              </a:srgbClr>
            </a:solidFill>
          </p:spPr>
        </p:sp>
      </p:grpSp>
      <p:grpSp>
        <p:nvGrpSpPr>
          <p:cNvPr id="4" name="Group 4"/>
          <p:cNvGrpSpPr/>
          <p:nvPr/>
        </p:nvGrpSpPr>
        <p:grpSpPr>
          <a:xfrm>
            <a:off x="2252599" y="3331448"/>
            <a:ext cx="13582513" cy="5186436"/>
            <a:chOff x="0" y="0"/>
            <a:chExt cx="2793457" cy="1066672"/>
          </a:xfrm>
        </p:grpSpPr>
        <p:sp>
          <p:nvSpPr>
            <p:cNvPr id="5" name="Freeform 5"/>
            <p:cNvSpPr/>
            <p:nvPr/>
          </p:nvSpPr>
          <p:spPr>
            <a:xfrm>
              <a:off x="0" y="0"/>
              <a:ext cx="2793457" cy="1066672"/>
            </a:xfrm>
            <a:custGeom>
              <a:avLst/>
              <a:gdLst/>
              <a:ahLst/>
              <a:cxnLst/>
              <a:rect l="l" t="t" r="r" b="b"/>
              <a:pathLst>
                <a:path w="2793457" h="1066672">
                  <a:moveTo>
                    <a:pt x="0" y="0"/>
                  </a:moveTo>
                  <a:lnTo>
                    <a:pt x="2793457" y="0"/>
                  </a:lnTo>
                  <a:lnTo>
                    <a:pt x="2793457" y="1066672"/>
                  </a:lnTo>
                  <a:lnTo>
                    <a:pt x="0" y="1066672"/>
                  </a:lnTo>
                  <a:close/>
                </a:path>
              </a:pathLst>
            </a:custGeom>
            <a:solidFill>
              <a:srgbClr val="FFFFFF"/>
            </a:solidFill>
            <a:ln w="57150" cap="sq">
              <a:solidFill>
                <a:srgbClr val="080C77"/>
              </a:solidFill>
              <a:prstDash val="solid"/>
              <a:miter/>
            </a:ln>
          </p:spPr>
        </p:sp>
        <p:sp>
          <p:nvSpPr>
            <p:cNvPr id="6" name="TextBox 6"/>
            <p:cNvSpPr txBox="1"/>
            <p:nvPr/>
          </p:nvSpPr>
          <p:spPr>
            <a:xfrm>
              <a:off x="0" y="38100"/>
              <a:ext cx="2793457" cy="1028572"/>
            </a:xfrm>
            <a:prstGeom prst="rect">
              <a:avLst/>
            </a:prstGeom>
          </p:spPr>
          <p:txBody>
            <a:bodyPr lIns="50800" tIns="50800" rIns="50800" bIns="50800" rtlCol="0" anchor="ctr"/>
            <a:lstStyle/>
            <a:p>
              <a:pPr marL="0" lvl="0" indent="0" algn="ctr">
                <a:lnSpc>
                  <a:spcPts val="2694"/>
                </a:lnSpc>
                <a:spcBef>
                  <a:spcPct val="0"/>
                </a:spcBef>
              </a:pPr>
              <a:endParaRPr/>
            </a:p>
          </p:txBody>
        </p:sp>
      </p:grpSp>
      <p:grpSp>
        <p:nvGrpSpPr>
          <p:cNvPr id="7" name="Group 7"/>
          <p:cNvGrpSpPr/>
          <p:nvPr/>
        </p:nvGrpSpPr>
        <p:grpSpPr>
          <a:xfrm>
            <a:off x="12962773" y="810653"/>
            <a:ext cx="5147181" cy="514718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8EEF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45030" y="1769117"/>
            <a:ext cx="11601156" cy="2112129"/>
            <a:chOff x="0" y="0"/>
            <a:chExt cx="15468209" cy="2816172"/>
          </a:xfrm>
        </p:grpSpPr>
        <p:grpSp>
          <p:nvGrpSpPr>
            <p:cNvPr id="11" name="Group 11"/>
            <p:cNvGrpSpPr/>
            <p:nvPr/>
          </p:nvGrpSpPr>
          <p:grpSpPr>
            <a:xfrm>
              <a:off x="0" y="0"/>
              <a:ext cx="15468209" cy="2816172"/>
              <a:chOff x="0" y="0"/>
              <a:chExt cx="2385960" cy="434392"/>
            </a:xfrm>
          </p:grpSpPr>
          <p:sp>
            <p:nvSpPr>
              <p:cNvPr id="12" name="Freeform 12"/>
              <p:cNvSpPr/>
              <p:nvPr/>
            </p:nvSpPr>
            <p:spPr>
              <a:xfrm>
                <a:off x="0" y="0"/>
                <a:ext cx="2385960" cy="434392"/>
              </a:xfrm>
              <a:custGeom>
                <a:avLst/>
                <a:gdLst/>
                <a:ahLst/>
                <a:cxnLst/>
                <a:rect l="l" t="t" r="r" b="b"/>
                <a:pathLst>
                  <a:path w="2385960" h="434392">
                    <a:moveTo>
                      <a:pt x="0" y="0"/>
                    </a:moveTo>
                    <a:lnTo>
                      <a:pt x="2385960" y="0"/>
                    </a:lnTo>
                    <a:lnTo>
                      <a:pt x="2385960" y="434392"/>
                    </a:lnTo>
                    <a:lnTo>
                      <a:pt x="0" y="434392"/>
                    </a:lnTo>
                    <a:close/>
                  </a:path>
                </a:pathLst>
              </a:custGeom>
              <a:solidFill>
                <a:srgbClr val="D0D0FF"/>
              </a:solidFill>
              <a:ln w="57150" cap="sq">
                <a:solidFill>
                  <a:srgbClr val="080C77"/>
                </a:solidFill>
                <a:prstDash val="solid"/>
                <a:miter/>
              </a:ln>
            </p:spPr>
          </p:sp>
          <p:sp>
            <p:nvSpPr>
              <p:cNvPr id="13" name="TextBox 13"/>
              <p:cNvSpPr txBox="1"/>
              <p:nvPr/>
            </p:nvSpPr>
            <p:spPr>
              <a:xfrm>
                <a:off x="0" y="38100"/>
                <a:ext cx="2385960" cy="396292"/>
              </a:xfrm>
              <a:prstGeom prst="rect">
                <a:avLst/>
              </a:prstGeom>
            </p:spPr>
            <p:txBody>
              <a:bodyPr lIns="50800" tIns="50800" rIns="50800" bIns="50800" rtlCol="0" anchor="ctr"/>
              <a:lstStyle/>
              <a:p>
                <a:pPr algn="ctr">
                  <a:lnSpc>
                    <a:spcPts val="2694"/>
                  </a:lnSpc>
                </a:pPr>
                <a:endParaRPr/>
              </a:p>
            </p:txBody>
          </p:sp>
        </p:grpSp>
        <p:sp>
          <p:nvSpPr>
            <p:cNvPr id="14" name="TextBox 14"/>
            <p:cNvSpPr txBox="1"/>
            <p:nvPr/>
          </p:nvSpPr>
          <p:spPr>
            <a:xfrm>
              <a:off x="441159" y="692574"/>
              <a:ext cx="14585890" cy="1431193"/>
            </a:xfrm>
            <a:prstGeom prst="rect">
              <a:avLst/>
            </a:prstGeom>
          </p:spPr>
          <p:txBody>
            <a:bodyPr lIns="0" tIns="0" rIns="0" bIns="0" rtlCol="0" anchor="t">
              <a:spAutoFit/>
            </a:bodyPr>
            <a:lstStyle/>
            <a:p>
              <a:pPr marL="0" lvl="0" indent="0" algn="ctr">
                <a:lnSpc>
                  <a:spcPts val="8451"/>
                </a:lnSpc>
                <a:spcBef>
                  <a:spcPct val="0"/>
                </a:spcBef>
              </a:pPr>
              <a:r>
                <a:rPr lang="en-US" sz="7043">
                  <a:solidFill>
                    <a:srgbClr val="FFFFFF"/>
                  </a:solidFill>
                  <a:latin typeface="Gulfs Display"/>
                  <a:ea typeface="Gulfs Display"/>
                  <a:cs typeface="Gulfs Display"/>
                  <a:sym typeface="Gulfs Display"/>
                </a:rPr>
                <a:t>CLASSIFICATION</a:t>
              </a:r>
            </a:p>
          </p:txBody>
        </p:sp>
      </p:grpSp>
      <p:sp>
        <p:nvSpPr>
          <p:cNvPr id="15" name="Freeform 15"/>
          <p:cNvSpPr/>
          <p:nvPr/>
        </p:nvSpPr>
        <p:spPr>
          <a:xfrm>
            <a:off x="13478963" y="160629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2625535" y="4101180"/>
            <a:ext cx="10337238" cy="4023360"/>
          </a:xfrm>
          <a:prstGeom prst="rect">
            <a:avLst/>
          </a:prstGeom>
        </p:spPr>
        <p:txBody>
          <a:bodyPr lIns="0" tIns="0" rIns="0" bIns="0" rtlCol="0" anchor="t">
            <a:spAutoFit/>
          </a:bodyPr>
          <a:lstStyle/>
          <a:p>
            <a:pPr marL="0" lvl="0" indent="0" algn="l">
              <a:lnSpc>
                <a:spcPts val="3510"/>
              </a:lnSpc>
              <a:spcBef>
                <a:spcPct val="0"/>
              </a:spcBef>
            </a:pPr>
            <a:r>
              <a:rPr lang="en-US" sz="2700" b="1">
                <a:solidFill>
                  <a:srgbClr val="080C77"/>
                </a:solidFill>
                <a:latin typeface="Stadio Now Text Bold"/>
                <a:ea typeface="Stadio Now Text Bold"/>
                <a:cs typeface="Stadio Now Text Bold"/>
                <a:sym typeface="Stadio Now Text Bold"/>
              </a:rPr>
              <a:t>In the classification stage, machine learning models like Logistic Regression, Support Vector Machines (SVM), and Random Forest are used to classify reviews as fake or real. Deep learning models such as Recurrent Neural Networks (RNN) and Long Short-Term Memory (LSTM) are employed for capturing sequential dependencies in the text. The dataset is split into training and testing sets (e.g., 70-30 split), with the model trained on the training data and evaluated on the testing data using metrics like accuracy, precision, recall, and F1-score.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E0EC"/>
        </a:solidFill>
        <a:effectLst/>
      </p:bgPr>
    </p:bg>
    <p:spTree>
      <p:nvGrpSpPr>
        <p:cNvPr id="1" name=""/>
        <p:cNvGrpSpPr/>
        <p:nvPr/>
      </p:nvGrpSpPr>
      <p:grpSpPr>
        <a:xfrm>
          <a:off x="0" y="0"/>
          <a:ext cx="0" cy="0"/>
          <a:chOff x="0" y="0"/>
          <a:chExt cx="0" cy="0"/>
        </a:xfrm>
      </p:grpSpPr>
      <p:sp>
        <p:nvSpPr>
          <p:cNvPr id="2" name="Freeform 2"/>
          <p:cNvSpPr/>
          <p:nvPr/>
        </p:nvSpPr>
        <p:spPr>
          <a:xfrm>
            <a:off x="1724756" y="1204397"/>
            <a:ext cx="14540313" cy="7878206"/>
          </a:xfrm>
          <a:custGeom>
            <a:avLst/>
            <a:gdLst/>
            <a:ahLst/>
            <a:cxnLst/>
            <a:rect l="l" t="t" r="r" b="b"/>
            <a:pathLst>
              <a:path w="14540313" h="7878206">
                <a:moveTo>
                  <a:pt x="0" y="0"/>
                </a:moveTo>
                <a:lnTo>
                  <a:pt x="14540314" y="0"/>
                </a:lnTo>
                <a:lnTo>
                  <a:pt x="14540314" y="7878206"/>
                </a:lnTo>
                <a:lnTo>
                  <a:pt x="0" y="7878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533458">
            <a:off x="1122798" y="8652563"/>
            <a:ext cx="2193444" cy="658033"/>
          </a:xfrm>
          <a:custGeom>
            <a:avLst/>
            <a:gdLst/>
            <a:ahLst/>
            <a:cxnLst/>
            <a:rect l="l" t="t" r="r" b="b"/>
            <a:pathLst>
              <a:path w="2193444" h="658033">
                <a:moveTo>
                  <a:pt x="0" y="0"/>
                </a:moveTo>
                <a:lnTo>
                  <a:pt x="2193444" y="0"/>
                </a:lnTo>
                <a:lnTo>
                  <a:pt x="2193444" y="658033"/>
                </a:lnTo>
                <a:lnTo>
                  <a:pt x="0" y="6580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8533458">
            <a:off x="14816661" y="1349226"/>
            <a:ext cx="2193444" cy="658033"/>
          </a:xfrm>
          <a:custGeom>
            <a:avLst/>
            <a:gdLst/>
            <a:ahLst/>
            <a:cxnLst/>
            <a:rect l="l" t="t" r="r" b="b"/>
            <a:pathLst>
              <a:path w="2193444" h="658033">
                <a:moveTo>
                  <a:pt x="0" y="0"/>
                </a:moveTo>
                <a:lnTo>
                  <a:pt x="2193444" y="0"/>
                </a:lnTo>
                <a:lnTo>
                  <a:pt x="2193444" y="658033"/>
                </a:lnTo>
                <a:lnTo>
                  <a:pt x="0" y="6580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888921" y="4152131"/>
            <a:ext cx="11559087" cy="1548517"/>
          </a:xfrm>
          <a:prstGeom prst="rect">
            <a:avLst/>
          </a:prstGeom>
        </p:spPr>
        <p:txBody>
          <a:bodyPr lIns="0" tIns="0" rIns="0" bIns="0" rtlCol="0" anchor="t">
            <a:spAutoFit/>
          </a:bodyPr>
          <a:lstStyle/>
          <a:p>
            <a:pPr marL="0" lvl="0" indent="0" algn="ctr">
              <a:lnSpc>
                <a:spcPts val="11683"/>
              </a:lnSpc>
            </a:pPr>
            <a:r>
              <a:rPr lang="en-US" sz="11021" spc="-540">
                <a:solidFill>
                  <a:srgbClr val="FF5EB9"/>
                </a:solidFill>
                <a:latin typeface="Walter Turncoat"/>
                <a:ea typeface="Walter Turncoat"/>
                <a:cs typeface="Walter Turncoat"/>
                <a:sym typeface="Walter Turncoat"/>
              </a:rPr>
              <a:t>UML DIAGRAMS</a:t>
            </a:r>
          </a:p>
        </p:txBody>
      </p:sp>
      <p:sp>
        <p:nvSpPr>
          <p:cNvPr id="6" name="Freeform 6"/>
          <p:cNvSpPr/>
          <p:nvPr/>
        </p:nvSpPr>
        <p:spPr>
          <a:xfrm rot="-1674328">
            <a:off x="2897341" y="433932"/>
            <a:ext cx="2035854" cy="2035854"/>
          </a:xfrm>
          <a:custGeom>
            <a:avLst/>
            <a:gdLst/>
            <a:ahLst/>
            <a:cxnLst/>
            <a:rect l="l" t="t" r="r" b="b"/>
            <a:pathLst>
              <a:path w="2035854" h="2035854">
                <a:moveTo>
                  <a:pt x="0" y="0"/>
                </a:moveTo>
                <a:lnTo>
                  <a:pt x="2035854" y="0"/>
                </a:lnTo>
                <a:lnTo>
                  <a:pt x="2035854" y="2035854"/>
                </a:lnTo>
                <a:lnTo>
                  <a:pt x="0" y="20358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E0EC"/>
        </a:solidFill>
        <a:effectLst/>
      </p:bgPr>
    </p:bg>
    <p:spTree>
      <p:nvGrpSpPr>
        <p:cNvPr id="1" name=""/>
        <p:cNvGrpSpPr/>
        <p:nvPr/>
      </p:nvGrpSpPr>
      <p:grpSpPr>
        <a:xfrm>
          <a:off x="0" y="0"/>
          <a:ext cx="0" cy="0"/>
          <a:chOff x="0" y="0"/>
          <a:chExt cx="0" cy="0"/>
        </a:xfrm>
      </p:grpSpPr>
      <p:sp>
        <p:nvSpPr>
          <p:cNvPr id="2" name="Freeform 2"/>
          <p:cNvSpPr/>
          <p:nvPr/>
        </p:nvSpPr>
        <p:spPr>
          <a:xfrm>
            <a:off x="813296" y="1661916"/>
            <a:ext cx="15664500" cy="8487311"/>
          </a:xfrm>
          <a:custGeom>
            <a:avLst/>
            <a:gdLst/>
            <a:ahLst/>
            <a:cxnLst/>
            <a:rect l="l" t="t" r="r" b="b"/>
            <a:pathLst>
              <a:path w="15664500" h="8487311">
                <a:moveTo>
                  <a:pt x="0" y="0"/>
                </a:moveTo>
                <a:lnTo>
                  <a:pt x="15664500" y="0"/>
                </a:lnTo>
                <a:lnTo>
                  <a:pt x="15664500" y="8487311"/>
                </a:lnTo>
                <a:lnTo>
                  <a:pt x="0" y="8487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78217" y="1661916"/>
            <a:ext cx="15704067" cy="8031398"/>
          </a:xfrm>
          <a:custGeom>
            <a:avLst/>
            <a:gdLst/>
            <a:ahLst/>
            <a:cxnLst/>
            <a:rect l="l" t="t" r="r" b="b"/>
            <a:pathLst>
              <a:path w="15704067" h="8031398">
                <a:moveTo>
                  <a:pt x="0" y="0"/>
                </a:moveTo>
                <a:lnTo>
                  <a:pt x="15704067" y="0"/>
                </a:lnTo>
                <a:lnTo>
                  <a:pt x="15704067" y="8031398"/>
                </a:lnTo>
                <a:lnTo>
                  <a:pt x="0" y="8031398"/>
                </a:lnTo>
                <a:lnTo>
                  <a:pt x="0" y="0"/>
                </a:lnTo>
                <a:close/>
              </a:path>
            </a:pathLst>
          </a:custGeom>
          <a:blipFill>
            <a:blip r:embed="rId4"/>
            <a:stretch>
              <a:fillRect t="-476" b="-119"/>
            </a:stretch>
          </a:blipFill>
        </p:spPr>
      </p:sp>
      <p:grpSp>
        <p:nvGrpSpPr>
          <p:cNvPr id="4" name="Group 4"/>
          <p:cNvGrpSpPr/>
          <p:nvPr/>
        </p:nvGrpSpPr>
        <p:grpSpPr>
          <a:xfrm>
            <a:off x="17026569" y="8346986"/>
            <a:ext cx="3086100" cy="308610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FBCCE3"/>
            </a:solidFill>
          </p:spPr>
        </p:sp>
        <p:sp>
          <p:nvSpPr>
            <p:cNvPr id="6" name="TextBox 6"/>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4" name="Group 13">
            <a:extLst>
              <a:ext uri="{FF2B5EF4-FFF2-40B4-BE49-F238E27FC236}">
                <a16:creationId xmlns:a16="http://schemas.microsoft.com/office/drawing/2014/main" id="{B8BD3679-5CC9-9D8E-C534-4C6D2C5CE906}"/>
              </a:ext>
            </a:extLst>
          </p:cNvPr>
          <p:cNvGrpSpPr/>
          <p:nvPr/>
        </p:nvGrpSpPr>
        <p:grpSpPr>
          <a:xfrm>
            <a:off x="5467268" y="-79791"/>
            <a:ext cx="8977240" cy="1540037"/>
            <a:chOff x="5467268" y="-79791"/>
            <a:chExt cx="8977240" cy="1540037"/>
          </a:xfrm>
        </p:grpSpPr>
        <p:grpSp>
          <p:nvGrpSpPr>
            <p:cNvPr id="7" name="Group 7"/>
            <p:cNvGrpSpPr/>
            <p:nvPr/>
          </p:nvGrpSpPr>
          <p:grpSpPr>
            <a:xfrm>
              <a:off x="6096000" y="512446"/>
              <a:ext cx="7719777" cy="947800"/>
              <a:chOff x="0" y="-38100"/>
              <a:chExt cx="2614279" cy="444500"/>
            </a:xfrm>
          </p:grpSpPr>
          <p:sp>
            <p:nvSpPr>
              <p:cNvPr id="8" name="Freeform 8"/>
              <p:cNvSpPr/>
              <p:nvPr/>
            </p:nvSpPr>
            <p:spPr>
              <a:xfrm>
                <a:off x="0" y="0"/>
                <a:ext cx="2614279" cy="406400"/>
              </a:xfrm>
              <a:custGeom>
                <a:avLst/>
                <a:gdLst/>
                <a:ahLst/>
                <a:cxnLst/>
                <a:rect l="l" t="t" r="r" b="b"/>
                <a:pathLst>
                  <a:path w="2614279" h="406400">
                    <a:moveTo>
                      <a:pt x="2411079" y="0"/>
                    </a:moveTo>
                    <a:cubicBezTo>
                      <a:pt x="2523303" y="0"/>
                      <a:pt x="2614279" y="90976"/>
                      <a:pt x="2614279" y="203200"/>
                    </a:cubicBezTo>
                    <a:cubicBezTo>
                      <a:pt x="2614279" y="315424"/>
                      <a:pt x="2523303" y="406400"/>
                      <a:pt x="2411079" y="406400"/>
                    </a:cubicBezTo>
                    <a:lnTo>
                      <a:pt x="203200" y="406400"/>
                    </a:lnTo>
                    <a:cubicBezTo>
                      <a:pt x="90976" y="406400"/>
                      <a:pt x="0" y="315424"/>
                      <a:pt x="0" y="203200"/>
                    </a:cubicBezTo>
                    <a:cubicBezTo>
                      <a:pt x="0" y="90976"/>
                      <a:pt x="90976" y="0"/>
                      <a:pt x="203200" y="0"/>
                    </a:cubicBezTo>
                    <a:close/>
                  </a:path>
                </a:pathLst>
              </a:custGeom>
              <a:solidFill>
                <a:srgbClr val="FF94C8"/>
              </a:solidFill>
            </p:spPr>
          </p:sp>
          <p:sp>
            <p:nvSpPr>
              <p:cNvPr id="9" name="TextBox 9"/>
              <p:cNvSpPr txBox="1"/>
              <p:nvPr/>
            </p:nvSpPr>
            <p:spPr>
              <a:xfrm>
                <a:off x="0" y="-38100"/>
                <a:ext cx="2614279" cy="4445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5467268" y="-79791"/>
              <a:ext cx="8977240" cy="1540037"/>
            </a:xfrm>
            <a:prstGeom prst="rect">
              <a:avLst/>
            </a:prstGeom>
          </p:spPr>
          <p:txBody>
            <a:bodyPr wrap="square" lIns="0" tIns="0" rIns="0" bIns="0" rtlCol="0" anchor="t">
              <a:spAutoFit/>
            </a:bodyPr>
            <a:lstStyle/>
            <a:p>
              <a:pPr algn="ctr">
                <a:lnSpc>
                  <a:spcPts val="13860"/>
                </a:lnSpc>
              </a:pPr>
              <a:r>
                <a:rPr lang="en-US" sz="6000" dirty="0">
                  <a:solidFill>
                    <a:srgbClr val="FFFFFF"/>
                  </a:solidFill>
                  <a:latin typeface="Ara Hamah Homs"/>
                  <a:ea typeface="Ara Hamah Homs"/>
                  <a:cs typeface="Ara Hamah Homs"/>
                  <a:sym typeface="Ara Hamah Homs"/>
                </a:rPr>
                <a:t>SEQUENCE DIAGRAM</a:t>
              </a:r>
            </a:p>
          </p:txBody>
        </p:sp>
      </p:grpSp>
      <p:grpSp>
        <p:nvGrpSpPr>
          <p:cNvPr id="11" name="Group 11"/>
          <p:cNvGrpSpPr/>
          <p:nvPr/>
        </p:nvGrpSpPr>
        <p:grpSpPr>
          <a:xfrm>
            <a:off x="16232364" y="-1424184"/>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FBCCE3"/>
            </a:solidFill>
          </p:spPr>
        </p:sp>
        <p:sp>
          <p:nvSpPr>
            <p:cNvPr id="13" name="TextBox 13"/>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E0EC"/>
        </a:solidFill>
        <a:effectLst/>
      </p:bgPr>
    </p:bg>
    <p:spTree>
      <p:nvGrpSpPr>
        <p:cNvPr id="1" name=""/>
        <p:cNvGrpSpPr/>
        <p:nvPr/>
      </p:nvGrpSpPr>
      <p:grpSpPr>
        <a:xfrm>
          <a:off x="0" y="0"/>
          <a:ext cx="0" cy="0"/>
          <a:chOff x="0" y="0"/>
          <a:chExt cx="0" cy="0"/>
        </a:xfrm>
      </p:grpSpPr>
      <p:grpSp>
        <p:nvGrpSpPr>
          <p:cNvPr id="2" name="Group 2"/>
          <p:cNvGrpSpPr/>
          <p:nvPr/>
        </p:nvGrpSpPr>
        <p:grpSpPr>
          <a:xfrm>
            <a:off x="2470958" y="0"/>
            <a:ext cx="5742930" cy="10685160"/>
            <a:chOff x="0" y="0"/>
            <a:chExt cx="7657240" cy="14246881"/>
          </a:xfrm>
        </p:grpSpPr>
        <p:grpSp>
          <p:nvGrpSpPr>
            <p:cNvPr id="3" name="Group 3"/>
            <p:cNvGrpSpPr/>
            <p:nvPr/>
          </p:nvGrpSpPr>
          <p:grpSpPr>
            <a:xfrm>
              <a:off x="0" y="0"/>
              <a:ext cx="7657240" cy="14246881"/>
              <a:chOff x="0" y="0"/>
              <a:chExt cx="1512541" cy="2814199"/>
            </a:xfrm>
          </p:grpSpPr>
          <p:sp>
            <p:nvSpPr>
              <p:cNvPr id="4" name="Freeform 4"/>
              <p:cNvSpPr/>
              <p:nvPr/>
            </p:nvSpPr>
            <p:spPr>
              <a:xfrm>
                <a:off x="0" y="0"/>
                <a:ext cx="1512541" cy="2814199"/>
              </a:xfrm>
              <a:custGeom>
                <a:avLst/>
                <a:gdLst/>
                <a:ahLst/>
                <a:cxnLst/>
                <a:rect l="l" t="t" r="r" b="b"/>
                <a:pathLst>
                  <a:path w="1512541" h="2814199">
                    <a:moveTo>
                      <a:pt x="0" y="0"/>
                    </a:moveTo>
                    <a:lnTo>
                      <a:pt x="1512541" y="0"/>
                    </a:lnTo>
                    <a:lnTo>
                      <a:pt x="1512541" y="2814199"/>
                    </a:lnTo>
                    <a:lnTo>
                      <a:pt x="0" y="2814199"/>
                    </a:lnTo>
                    <a:close/>
                  </a:path>
                </a:pathLst>
              </a:custGeom>
              <a:solidFill>
                <a:srgbClr val="FF6EAF"/>
              </a:solidFill>
            </p:spPr>
          </p:sp>
          <p:sp>
            <p:nvSpPr>
              <p:cNvPr id="5" name="TextBox 5"/>
              <p:cNvSpPr txBox="1"/>
              <p:nvPr/>
            </p:nvSpPr>
            <p:spPr>
              <a:xfrm>
                <a:off x="0" y="-38100"/>
                <a:ext cx="1512541" cy="2852299"/>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569696" y="182416"/>
              <a:ext cx="7087544" cy="13351168"/>
            </a:xfrm>
            <a:custGeom>
              <a:avLst/>
              <a:gdLst/>
              <a:ahLst/>
              <a:cxnLst/>
              <a:rect l="l" t="t" r="r" b="b"/>
              <a:pathLst>
                <a:path w="7087544" h="13351168">
                  <a:moveTo>
                    <a:pt x="0" y="0"/>
                  </a:moveTo>
                  <a:lnTo>
                    <a:pt x="7087544" y="0"/>
                  </a:lnTo>
                  <a:lnTo>
                    <a:pt x="7087544" y="13351168"/>
                  </a:lnTo>
                  <a:lnTo>
                    <a:pt x="0" y="13351168"/>
                  </a:lnTo>
                  <a:lnTo>
                    <a:pt x="0" y="0"/>
                  </a:lnTo>
                  <a:close/>
                </a:path>
              </a:pathLst>
            </a:custGeom>
            <a:blipFill>
              <a:blip r:embed="rId2"/>
              <a:stretch>
                <a:fillRect l="-2243" r="-2243"/>
              </a:stretch>
            </a:blipFill>
          </p:spPr>
        </p:sp>
      </p:grpSp>
      <p:grpSp>
        <p:nvGrpSpPr>
          <p:cNvPr id="17" name="Group 16">
            <a:extLst>
              <a:ext uri="{FF2B5EF4-FFF2-40B4-BE49-F238E27FC236}">
                <a16:creationId xmlns:a16="http://schemas.microsoft.com/office/drawing/2014/main" id="{35B520A6-35D7-52B8-5E03-10214BF3D57E}"/>
              </a:ext>
            </a:extLst>
          </p:cNvPr>
          <p:cNvGrpSpPr/>
          <p:nvPr/>
        </p:nvGrpSpPr>
        <p:grpSpPr>
          <a:xfrm>
            <a:off x="9906000" y="3086100"/>
            <a:ext cx="6357575" cy="3609855"/>
            <a:chOff x="9906000" y="3086100"/>
            <a:chExt cx="6357575" cy="3609855"/>
          </a:xfrm>
        </p:grpSpPr>
        <p:grpSp>
          <p:nvGrpSpPr>
            <p:cNvPr id="7" name="Group 7"/>
            <p:cNvGrpSpPr/>
            <p:nvPr/>
          </p:nvGrpSpPr>
          <p:grpSpPr>
            <a:xfrm>
              <a:off x="9906000" y="3086100"/>
              <a:ext cx="6357575" cy="3609855"/>
              <a:chOff x="0" y="0"/>
              <a:chExt cx="997335" cy="537638"/>
            </a:xfrm>
          </p:grpSpPr>
          <p:sp>
            <p:nvSpPr>
              <p:cNvPr id="8" name="Freeform 8"/>
              <p:cNvSpPr/>
              <p:nvPr/>
            </p:nvSpPr>
            <p:spPr>
              <a:xfrm>
                <a:off x="0" y="0"/>
                <a:ext cx="997335" cy="537638"/>
              </a:xfrm>
              <a:custGeom>
                <a:avLst/>
                <a:gdLst/>
                <a:ahLst/>
                <a:cxnLst/>
                <a:rect l="l" t="t" r="r" b="b"/>
                <a:pathLst>
                  <a:path w="997335" h="537638">
                    <a:moveTo>
                      <a:pt x="557641" y="0"/>
                    </a:moveTo>
                    <a:cubicBezTo>
                      <a:pt x="568414" y="0"/>
                      <a:pt x="579251" y="0"/>
                      <a:pt x="590003" y="0"/>
                    </a:cubicBezTo>
                    <a:cubicBezTo>
                      <a:pt x="675721" y="8909"/>
                      <a:pt x="729291" y="38564"/>
                      <a:pt x="753691" y="87090"/>
                    </a:cubicBezTo>
                    <a:cubicBezTo>
                      <a:pt x="896598" y="80618"/>
                      <a:pt x="997335" y="172373"/>
                      <a:pt x="937179" y="262426"/>
                    </a:cubicBezTo>
                    <a:cubicBezTo>
                      <a:pt x="958235" y="281349"/>
                      <a:pt x="975802" y="302517"/>
                      <a:pt x="982146" y="330926"/>
                    </a:cubicBezTo>
                    <a:cubicBezTo>
                      <a:pt x="982146" y="339065"/>
                      <a:pt x="982146" y="347184"/>
                      <a:pt x="982146" y="355321"/>
                    </a:cubicBezTo>
                    <a:cubicBezTo>
                      <a:pt x="963240" y="427627"/>
                      <a:pt x="881886" y="476486"/>
                      <a:pt x="748325" y="463333"/>
                    </a:cubicBezTo>
                    <a:cubicBezTo>
                      <a:pt x="713960" y="500459"/>
                      <a:pt x="652812" y="537638"/>
                      <a:pt x="557661" y="533008"/>
                    </a:cubicBezTo>
                    <a:cubicBezTo>
                      <a:pt x="508478" y="530570"/>
                      <a:pt x="474263" y="516453"/>
                      <a:pt x="444306" y="499302"/>
                    </a:cubicBezTo>
                    <a:cubicBezTo>
                      <a:pt x="412753" y="513559"/>
                      <a:pt x="378580" y="524747"/>
                      <a:pt x="329206" y="524871"/>
                    </a:cubicBezTo>
                    <a:cubicBezTo>
                      <a:pt x="214978" y="525082"/>
                      <a:pt x="138564" y="470155"/>
                      <a:pt x="136711" y="394815"/>
                    </a:cubicBezTo>
                    <a:cubicBezTo>
                      <a:pt x="63278" y="377190"/>
                      <a:pt x="13541" y="344291"/>
                      <a:pt x="0" y="287995"/>
                    </a:cubicBezTo>
                    <a:cubicBezTo>
                      <a:pt x="0" y="279858"/>
                      <a:pt x="0" y="271704"/>
                      <a:pt x="0" y="263601"/>
                    </a:cubicBezTo>
                    <a:cubicBezTo>
                      <a:pt x="14946" y="207816"/>
                      <a:pt x="61979" y="172776"/>
                      <a:pt x="140288" y="157922"/>
                    </a:cubicBezTo>
                    <a:cubicBezTo>
                      <a:pt x="135583" y="63818"/>
                      <a:pt x="292224" y="5016"/>
                      <a:pt x="420908" y="46474"/>
                    </a:cubicBezTo>
                    <a:cubicBezTo>
                      <a:pt x="451546" y="25973"/>
                      <a:pt x="494894" y="3613"/>
                      <a:pt x="557641" y="0"/>
                    </a:cubicBezTo>
                    <a:close/>
                  </a:path>
                </a:pathLst>
              </a:custGeom>
              <a:solidFill>
                <a:srgbClr val="FF94C8"/>
              </a:solidFill>
            </p:spPr>
          </p:sp>
          <p:sp>
            <p:nvSpPr>
              <p:cNvPr id="9" name="TextBox 9"/>
              <p:cNvSpPr txBox="1"/>
              <p:nvPr/>
            </p:nvSpPr>
            <p:spPr>
              <a:xfrm>
                <a:off x="46038" y="50800"/>
                <a:ext cx="890070" cy="4064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0112511" y="3908358"/>
              <a:ext cx="6018984" cy="2195345"/>
            </a:xfrm>
            <a:prstGeom prst="rect">
              <a:avLst/>
            </a:prstGeom>
          </p:spPr>
          <p:txBody>
            <a:bodyPr wrap="square" lIns="0" tIns="0" rIns="0" bIns="0" rtlCol="0" anchor="t">
              <a:spAutoFit/>
            </a:bodyPr>
            <a:lstStyle/>
            <a:p>
              <a:pPr algn="ctr">
                <a:lnSpc>
                  <a:spcPts val="8514"/>
                </a:lnSpc>
              </a:pPr>
              <a:r>
                <a:rPr lang="en-US" sz="8500" dirty="0">
                  <a:solidFill>
                    <a:srgbClr val="FFFFFF"/>
                  </a:solidFill>
                  <a:latin typeface="Ara Hamah Homs"/>
                  <a:ea typeface="Ara Hamah Homs"/>
                  <a:cs typeface="Ara Hamah Homs"/>
                  <a:sym typeface="Ara Hamah Homs"/>
                </a:rPr>
                <a:t>ACTIVITY </a:t>
              </a:r>
            </a:p>
            <a:p>
              <a:pPr algn="ctr">
                <a:lnSpc>
                  <a:spcPts val="8514"/>
                </a:lnSpc>
              </a:pPr>
              <a:r>
                <a:rPr lang="en-US" sz="8500" dirty="0">
                  <a:solidFill>
                    <a:srgbClr val="FFFFFF"/>
                  </a:solidFill>
                  <a:latin typeface="Ara Hamah Homs"/>
                  <a:ea typeface="Ara Hamah Homs"/>
                  <a:cs typeface="Ara Hamah Homs"/>
                  <a:sym typeface="Ara Hamah Homs"/>
                </a:rPr>
                <a:t>DIAGRAM</a:t>
              </a:r>
            </a:p>
          </p:txBody>
        </p:sp>
      </p:grpSp>
      <p:grpSp>
        <p:nvGrpSpPr>
          <p:cNvPr id="11" name="Group 11"/>
          <p:cNvGrpSpPr/>
          <p:nvPr/>
        </p:nvGrpSpPr>
        <p:grpSpPr>
          <a:xfrm>
            <a:off x="16021607" y="-813749"/>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FBCCE3"/>
            </a:solidFill>
          </p:spPr>
        </p:sp>
        <p:sp>
          <p:nvSpPr>
            <p:cNvPr id="13" name="TextBox 13"/>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021607" y="8132922"/>
            <a:ext cx="3086100" cy="308610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FBCCE3"/>
            </a:solidFill>
          </p:spPr>
        </p:sp>
        <p:sp>
          <p:nvSpPr>
            <p:cNvPr id="16" name="TextBox 16"/>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E0EC"/>
        </a:solidFill>
        <a:effectLst/>
      </p:bgPr>
    </p:bg>
    <p:spTree>
      <p:nvGrpSpPr>
        <p:cNvPr id="1" name=""/>
        <p:cNvGrpSpPr/>
        <p:nvPr/>
      </p:nvGrpSpPr>
      <p:grpSpPr>
        <a:xfrm>
          <a:off x="0" y="0"/>
          <a:ext cx="0" cy="0"/>
          <a:chOff x="0" y="0"/>
          <a:chExt cx="0" cy="0"/>
        </a:xfrm>
      </p:grpSpPr>
      <p:grpSp>
        <p:nvGrpSpPr>
          <p:cNvPr id="2" name="Group 2"/>
          <p:cNvGrpSpPr/>
          <p:nvPr/>
        </p:nvGrpSpPr>
        <p:grpSpPr>
          <a:xfrm>
            <a:off x="730426" y="3172951"/>
            <a:ext cx="17095680" cy="5101454"/>
            <a:chOff x="0" y="0"/>
            <a:chExt cx="4502566" cy="1343593"/>
          </a:xfrm>
        </p:grpSpPr>
        <p:sp>
          <p:nvSpPr>
            <p:cNvPr id="3" name="Freeform 3"/>
            <p:cNvSpPr/>
            <p:nvPr/>
          </p:nvSpPr>
          <p:spPr>
            <a:xfrm>
              <a:off x="0" y="0"/>
              <a:ext cx="4502566" cy="1343593"/>
            </a:xfrm>
            <a:custGeom>
              <a:avLst/>
              <a:gdLst/>
              <a:ahLst/>
              <a:cxnLst/>
              <a:rect l="l" t="t" r="r" b="b"/>
              <a:pathLst>
                <a:path w="4502566" h="1343593">
                  <a:moveTo>
                    <a:pt x="0" y="0"/>
                  </a:moveTo>
                  <a:lnTo>
                    <a:pt x="4502566" y="0"/>
                  </a:lnTo>
                  <a:lnTo>
                    <a:pt x="4502566" y="1343593"/>
                  </a:lnTo>
                  <a:lnTo>
                    <a:pt x="0" y="1343593"/>
                  </a:lnTo>
                  <a:close/>
                </a:path>
              </a:pathLst>
            </a:custGeom>
            <a:solidFill>
              <a:srgbClr val="FF6EAF"/>
            </a:solidFill>
          </p:spPr>
        </p:sp>
        <p:sp>
          <p:nvSpPr>
            <p:cNvPr id="4" name="TextBox 4"/>
            <p:cNvSpPr txBox="1"/>
            <p:nvPr/>
          </p:nvSpPr>
          <p:spPr>
            <a:xfrm>
              <a:off x="0" y="-38100"/>
              <a:ext cx="4502566" cy="138169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3507370"/>
            <a:ext cx="16797406" cy="4767035"/>
          </a:xfrm>
          <a:custGeom>
            <a:avLst/>
            <a:gdLst/>
            <a:ahLst/>
            <a:cxnLst/>
            <a:rect l="l" t="t" r="r" b="b"/>
            <a:pathLst>
              <a:path w="16797406" h="4767035">
                <a:moveTo>
                  <a:pt x="0" y="0"/>
                </a:moveTo>
                <a:lnTo>
                  <a:pt x="16797406" y="0"/>
                </a:lnTo>
                <a:lnTo>
                  <a:pt x="16797406" y="4767035"/>
                </a:lnTo>
                <a:lnTo>
                  <a:pt x="0" y="4767035"/>
                </a:lnTo>
                <a:lnTo>
                  <a:pt x="0" y="0"/>
                </a:lnTo>
                <a:close/>
              </a:path>
            </a:pathLst>
          </a:custGeom>
          <a:blipFill>
            <a:blip r:embed="rId2"/>
            <a:stretch>
              <a:fillRect/>
            </a:stretch>
          </a:blipFill>
        </p:spPr>
      </p:sp>
      <p:grpSp>
        <p:nvGrpSpPr>
          <p:cNvPr id="6" name="Group 6"/>
          <p:cNvGrpSpPr/>
          <p:nvPr/>
        </p:nvGrpSpPr>
        <p:grpSpPr>
          <a:xfrm>
            <a:off x="16283056" y="-1184275"/>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FBCCE3"/>
            </a:solidFill>
          </p:spPr>
        </p:sp>
        <p:sp>
          <p:nvSpPr>
            <p:cNvPr id="8" name="TextBox 8"/>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206856" y="8559865"/>
            <a:ext cx="3238500" cy="3086100"/>
            <a:chOff x="0" y="0"/>
            <a:chExt cx="852938" cy="812800"/>
          </a:xfrm>
        </p:grpSpPr>
        <p:sp>
          <p:nvSpPr>
            <p:cNvPr id="10" name="Freeform 10"/>
            <p:cNvSpPr/>
            <p:nvPr/>
          </p:nvSpPr>
          <p:spPr>
            <a:xfrm>
              <a:off x="0" y="0"/>
              <a:ext cx="852938" cy="812800"/>
            </a:xfrm>
            <a:custGeom>
              <a:avLst/>
              <a:gdLst/>
              <a:ahLst/>
              <a:cxnLst/>
              <a:rect l="l" t="t" r="r" b="b"/>
              <a:pathLst>
                <a:path w="852938" h="812800">
                  <a:moveTo>
                    <a:pt x="426469" y="0"/>
                  </a:moveTo>
                  <a:lnTo>
                    <a:pt x="489428" y="87561"/>
                  </a:lnTo>
                  <a:lnTo>
                    <a:pt x="581188" y="27679"/>
                  </a:lnTo>
                  <a:lnTo>
                    <a:pt x="606844" y="131093"/>
                  </a:lnTo>
                  <a:lnTo>
                    <a:pt x="715010" y="106978"/>
                  </a:lnTo>
                  <a:lnTo>
                    <a:pt x="699900" y="212279"/>
                  </a:lnTo>
                  <a:lnTo>
                    <a:pt x="809864" y="227186"/>
                  </a:lnTo>
                  <a:lnTo>
                    <a:pt x="756026" y="320152"/>
                  </a:lnTo>
                  <a:lnTo>
                    <a:pt x="852938" y="372069"/>
                  </a:lnTo>
                  <a:lnTo>
                    <a:pt x="767644" y="440145"/>
                  </a:lnTo>
                  <a:lnTo>
                    <a:pt x="838416" y="522061"/>
                  </a:lnTo>
                  <a:lnTo>
                    <a:pt x="733184" y="556053"/>
                  </a:lnTo>
                  <a:lnTo>
                    <a:pt x="768258" y="656904"/>
                  </a:lnTo>
                  <a:lnTo>
                    <a:pt x="657302" y="652219"/>
                  </a:lnTo>
                  <a:lnTo>
                    <a:pt x="651938" y="758384"/>
                  </a:lnTo>
                  <a:lnTo>
                    <a:pt x="550244" y="715658"/>
                  </a:lnTo>
                  <a:lnTo>
                    <a:pt x="505169" y="812800"/>
                  </a:lnTo>
                  <a:lnTo>
                    <a:pt x="426469" y="737801"/>
                  </a:lnTo>
                  <a:lnTo>
                    <a:pt x="347770" y="812800"/>
                  </a:lnTo>
                  <a:lnTo>
                    <a:pt x="302694" y="715658"/>
                  </a:lnTo>
                  <a:lnTo>
                    <a:pt x="201000" y="758384"/>
                  </a:lnTo>
                  <a:lnTo>
                    <a:pt x="195636" y="652219"/>
                  </a:lnTo>
                  <a:lnTo>
                    <a:pt x="84681" y="656904"/>
                  </a:lnTo>
                  <a:lnTo>
                    <a:pt x="119753" y="556053"/>
                  </a:lnTo>
                  <a:lnTo>
                    <a:pt x="14523" y="522061"/>
                  </a:lnTo>
                  <a:lnTo>
                    <a:pt x="85294" y="440145"/>
                  </a:lnTo>
                  <a:lnTo>
                    <a:pt x="0" y="372069"/>
                  </a:lnTo>
                  <a:lnTo>
                    <a:pt x="96912" y="320152"/>
                  </a:lnTo>
                  <a:lnTo>
                    <a:pt x="43074" y="227186"/>
                  </a:lnTo>
                  <a:lnTo>
                    <a:pt x="153038" y="212279"/>
                  </a:lnTo>
                  <a:lnTo>
                    <a:pt x="137928" y="106978"/>
                  </a:lnTo>
                  <a:lnTo>
                    <a:pt x="246094" y="131093"/>
                  </a:lnTo>
                  <a:lnTo>
                    <a:pt x="271750" y="27679"/>
                  </a:lnTo>
                  <a:lnTo>
                    <a:pt x="363510" y="87561"/>
                  </a:lnTo>
                  <a:lnTo>
                    <a:pt x="426469" y="0"/>
                  </a:lnTo>
                  <a:close/>
                </a:path>
              </a:pathLst>
            </a:custGeom>
            <a:solidFill>
              <a:srgbClr val="FBCCE3"/>
            </a:solidFill>
          </p:spPr>
        </p:sp>
        <p:sp>
          <p:nvSpPr>
            <p:cNvPr id="11" name="TextBox 11"/>
            <p:cNvSpPr txBox="1"/>
            <p:nvPr/>
          </p:nvSpPr>
          <p:spPr>
            <a:xfrm>
              <a:off x="146599" y="101600"/>
              <a:ext cx="559741" cy="571500"/>
            </a:xfrm>
            <a:prstGeom prst="rect">
              <a:avLst/>
            </a:prstGeom>
          </p:spPr>
          <p:txBody>
            <a:bodyPr lIns="50800" tIns="50800" rIns="50800" bIns="50800" rtlCol="0" anchor="ctr"/>
            <a:lstStyle/>
            <a:p>
              <a:pPr algn="ctr">
                <a:lnSpc>
                  <a:spcPts val="2659"/>
                </a:lnSpc>
              </a:pPr>
              <a:endParaRPr/>
            </a:p>
          </p:txBody>
        </p:sp>
      </p:grpSp>
      <p:grpSp>
        <p:nvGrpSpPr>
          <p:cNvPr id="16" name="Group 15">
            <a:extLst>
              <a:ext uri="{FF2B5EF4-FFF2-40B4-BE49-F238E27FC236}">
                <a16:creationId xmlns:a16="http://schemas.microsoft.com/office/drawing/2014/main" id="{0543BDAC-06B5-9051-6D86-7B8CAFB61104}"/>
              </a:ext>
            </a:extLst>
          </p:cNvPr>
          <p:cNvGrpSpPr/>
          <p:nvPr/>
        </p:nvGrpSpPr>
        <p:grpSpPr>
          <a:xfrm>
            <a:off x="4091934" y="447202"/>
            <a:ext cx="10008007" cy="1914813"/>
            <a:chOff x="4091934" y="447202"/>
            <a:chExt cx="10008007" cy="1914813"/>
          </a:xfrm>
        </p:grpSpPr>
        <p:grpSp>
          <p:nvGrpSpPr>
            <p:cNvPr id="12" name="Group 12"/>
            <p:cNvGrpSpPr/>
            <p:nvPr/>
          </p:nvGrpSpPr>
          <p:grpSpPr>
            <a:xfrm>
              <a:off x="4441560" y="674304"/>
              <a:ext cx="9376447" cy="1687711"/>
              <a:chOff x="0" y="-38100"/>
              <a:chExt cx="2469517" cy="444500"/>
            </a:xfrm>
          </p:grpSpPr>
          <p:sp>
            <p:nvSpPr>
              <p:cNvPr id="13" name="Freeform 13"/>
              <p:cNvSpPr/>
              <p:nvPr/>
            </p:nvSpPr>
            <p:spPr>
              <a:xfrm>
                <a:off x="0" y="0"/>
                <a:ext cx="2469517" cy="406400"/>
              </a:xfrm>
              <a:custGeom>
                <a:avLst/>
                <a:gdLst/>
                <a:ahLst/>
                <a:cxnLst/>
                <a:rect l="l" t="t" r="r" b="b"/>
                <a:pathLst>
                  <a:path w="2469517" h="406400">
                    <a:moveTo>
                      <a:pt x="2266317" y="0"/>
                    </a:moveTo>
                    <a:cubicBezTo>
                      <a:pt x="2378541" y="0"/>
                      <a:pt x="2469517" y="90976"/>
                      <a:pt x="2469517" y="203200"/>
                    </a:cubicBezTo>
                    <a:cubicBezTo>
                      <a:pt x="2469517" y="315424"/>
                      <a:pt x="2378541" y="406400"/>
                      <a:pt x="2266317" y="406400"/>
                    </a:cubicBezTo>
                    <a:lnTo>
                      <a:pt x="203200" y="406400"/>
                    </a:lnTo>
                    <a:cubicBezTo>
                      <a:pt x="90976" y="406400"/>
                      <a:pt x="0" y="315424"/>
                      <a:pt x="0" y="203200"/>
                    </a:cubicBezTo>
                    <a:cubicBezTo>
                      <a:pt x="0" y="90976"/>
                      <a:pt x="90976" y="0"/>
                      <a:pt x="203200" y="0"/>
                    </a:cubicBezTo>
                    <a:close/>
                  </a:path>
                </a:pathLst>
              </a:custGeom>
              <a:solidFill>
                <a:srgbClr val="FF94C8"/>
              </a:solidFill>
            </p:spPr>
          </p:sp>
          <p:sp>
            <p:nvSpPr>
              <p:cNvPr id="14" name="TextBox 14"/>
              <p:cNvSpPr txBox="1"/>
              <p:nvPr/>
            </p:nvSpPr>
            <p:spPr>
              <a:xfrm>
                <a:off x="0" y="-38100"/>
                <a:ext cx="2469517" cy="444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4091934" y="447202"/>
              <a:ext cx="10008007" cy="1768946"/>
            </a:xfrm>
            <a:prstGeom prst="rect">
              <a:avLst/>
            </a:prstGeom>
          </p:spPr>
          <p:txBody>
            <a:bodyPr wrap="square" lIns="0" tIns="0" rIns="0" bIns="0" rtlCol="0" anchor="t">
              <a:spAutoFit/>
            </a:bodyPr>
            <a:lstStyle/>
            <a:p>
              <a:pPr algn="ctr">
                <a:lnSpc>
                  <a:spcPts val="15400"/>
                </a:lnSpc>
              </a:pPr>
              <a:r>
                <a:rPr lang="en-US" sz="8500" dirty="0">
                  <a:solidFill>
                    <a:srgbClr val="FFFFFF"/>
                  </a:solidFill>
                  <a:latin typeface="Ara Hamah Homs"/>
                  <a:ea typeface="Ara Hamah Homs"/>
                  <a:cs typeface="Ara Hamah Homs"/>
                  <a:sym typeface="Ara Hamah Homs"/>
                </a:rPr>
                <a:t>CLASS DIAGRAM</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E0EC"/>
        </a:solidFill>
        <a:effectLst/>
      </p:bgPr>
    </p:bg>
    <p:spTree>
      <p:nvGrpSpPr>
        <p:cNvPr id="1" name=""/>
        <p:cNvGrpSpPr/>
        <p:nvPr/>
      </p:nvGrpSpPr>
      <p:grpSpPr>
        <a:xfrm>
          <a:off x="0" y="0"/>
          <a:ext cx="0" cy="0"/>
          <a:chOff x="0" y="0"/>
          <a:chExt cx="0" cy="0"/>
        </a:xfrm>
      </p:grpSpPr>
      <p:grpSp>
        <p:nvGrpSpPr>
          <p:cNvPr id="2" name="Group 2"/>
          <p:cNvGrpSpPr/>
          <p:nvPr/>
        </p:nvGrpSpPr>
        <p:grpSpPr>
          <a:xfrm>
            <a:off x="8265258" y="0"/>
            <a:ext cx="7460177" cy="10287000"/>
            <a:chOff x="0" y="0"/>
            <a:chExt cx="1964820" cy="2709333"/>
          </a:xfrm>
        </p:grpSpPr>
        <p:sp>
          <p:nvSpPr>
            <p:cNvPr id="3" name="Freeform 3"/>
            <p:cNvSpPr/>
            <p:nvPr/>
          </p:nvSpPr>
          <p:spPr>
            <a:xfrm>
              <a:off x="0" y="0"/>
              <a:ext cx="1964820" cy="2709333"/>
            </a:xfrm>
            <a:custGeom>
              <a:avLst/>
              <a:gdLst/>
              <a:ahLst/>
              <a:cxnLst/>
              <a:rect l="l" t="t" r="r" b="b"/>
              <a:pathLst>
                <a:path w="1964820" h="2709333">
                  <a:moveTo>
                    <a:pt x="0" y="0"/>
                  </a:moveTo>
                  <a:lnTo>
                    <a:pt x="1964820" y="0"/>
                  </a:lnTo>
                  <a:lnTo>
                    <a:pt x="1964820" y="2709333"/>
                  </a:lnTo>
                  <a:lnTo>
                    <a:pt x="0" y="2709333"/>
                  </a:lnTo>
                  <a:close/>
                </a:path>
              </a:pathLst>
            </a:custGeom>
            <a:solidFill>
              <a:srgbClr val="FF6EAF"/>
            </a:solidFill>
          </p:spPr>
        </p:sp>
        <p:sp>
          <p:nvSpPr>
            <p:cNvPr id="4" name="TextBox 4"/>
            <p:cNvSpPr txBox="1"/>
            <p:nvPr/>
          </p:nvSpPr>
          <p:spPr>
            <a:xfrm>
              <a:off x="0" y="-38100"/>
              <a:ext cx="1964820" cy="274743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493074" y="332423"/>
            <a:ext cx="6935064" cy="9622155"/>
          </a:xfrm>
          <a:custGeom>
            <a:avLst/>
            <a:gdLst/>
            <a:ahLst/>
            <a:cxnLst/>
            <a:rect l="l" t="t" r="r" b="b"/>
            <a:pathLst>
              <a:path w="6935064" h="9622155">
                <a:moveTo>
                  <a:pt x="0" y="0"/>
                </a:moveTo>
                <a:lnTo>
                  <a:pt x="6935064" y="0"/>
                </a:lnTo>
                <a:lnTo>
                  <a:pt x="6935064" y="9622154"/>
                </a:lnTo>
                <a:lnTo>
                  <a:pt x="0" y="9622154"/>
                </a:lnTo>
                <a:lnTo>
                  <a:pt x="0" y="0"/>
                </a:lnTo>
                <a:close/>
              </a:path>
            </a:pathLst>
          </a:custGeom>
          <a:blipFill>
            <a:blip r:embed="rId2"/>
            <a:stretch>
              <a:fillRect/>
            </a:stretch>
          </a:blipFill>
        </p:spPr>
      </p:sp>
      <p:grpSp>
        <p:nvGrpSpPr>
          <p:cNvPr id="6" name="Group 6"/>
          <p:cNvGrpSpPr/>
          <p:nvPr/>
        </p:nvGrpSpPr>
        <p:grpSpPr>
          <a:xfrm>
            <a:off x="-1168215" y="7898464"/>
            <a:ext cx="3238500" cy="3086100"/>
            <a:chOff x="0" y="0"/>
            <a:chExt cx="852938" cy="812800"/>
          </a:xfrm>
        </p:grpSpPr>
        <p:sp>
          <p:nvSpPr>
            <p:cNvPr id="7" name="Freeform 7"/>
            <p:cNvSpPr/>
            <p:nvPr/>
          </p:nvSpPr>
          <p:spPr>
            <a:xfrm>
              <a:off x="0" y="0"/>
              <a:ext cx="852938" cy="812800"/>
            </a:xfrm>
            <a:custGeom>
              <a:avLst/>
              <a:gdLst/>
              <a:ahLst/>
              <a:cxnLst/>
              <a:rect l="l" t="t" r="r" b="b"/>
              <a:pathLst>
                <a:path w="852938" h="812800">
                  <a:moveTo>
                    <a:pt x="426469" y="0"/>
                  </a:moveTo>
                  <a:lnTo>
                    <a:pt x="489428" y="87561"/>
                  </a:lnTo>
                  <a:lnTo>
                    <a:pt x="581188" y="27679"/>
                  </a:lnTo>
                  <a:lnTo>
                    <a:pt x="606844" y="131093"/>
                  </a:lnTo>
                  <a:lnTo>
                    <a:pt x="715010" y="106978"/>
                  </a:lnTo>
                  <a:lnTo>
                    <a:pt x="699900" y="212279"/>
                  </a:lnTo>
                  <a:lnTo>
                    <a:pt x="809864" y="227186"/>
                  </a:lnTo>
                  <a:lnTo>
                    <a:pt x="756026" y="320152"/>
                  </a:lnTo>
                  <a:lnTo>
                    <a:pt x="852938" y="372069"/>
                  </a:lnTo>
                  <a:lnTo>
                    <a:pt x="767644" y="440145"/>
                  </a:lnTo>
                  <a:lnTo>
                    <a:pt x="838416" y="522061"/>
                  </a:lnTo>
                  <a:lnTo>
                    <a:pt x="733184" y="556053"/>
                  </a:lnTo>
                  <a:lnTo>
                    <a:pt x="768258" y="656904"/>
                  </a:lnTo>
                  <a:lnTo>
                    <a:pt x="657302" y="652219"/>
                  </a:lnTo>
                  <a:lnTo>
                    <a:pt x="651938" y="758384"/>
                  </a:lnTo>
                  <a:lnTo>
                    <a:pt x="550244" y="715658"/>
                  </a:lnTo>
                  <a:lnTo>
                    <a:pt x="505169" y="812800"/>
                  </a:lnTo>
                  <a:lnTo>
                    <a:pt x="426469" y="737801"/>
                  </a:lnTo>
                  <a:lnTo>
                    <a:pt x="347770" y="812800"/>
                  </a:lnTo>
                  <a:lnTo>
                    <a:pt x="302694" y="715658"/>
                  </a:lnTo>
                  <a:lnTo>
                    <a:pt x="201000" y="758384"/>
                  </a:lnTo>
                  <a:lnTo>
                    <a:pt x="195636" y="652219"/>
                  </a:lnTo>
                  <a:lnTo>
                    <a:pt x="84681" y="656904"/>
                  </a:lnTo>
                  <a:lnTo>
                    <a:pt x="119753" y="556053"/>
                  </a:lnTo>
                  <a:lnTo>
                    <a:pt x="14523" y="522061"/>
                  </a:lnTo>
                  <a:lnTo>
                    <a:pt x="85294" y="440145"/>
                  </a:lnTo>
                  <a:lnTo>
                    <a:pt x="0" y="372069"/>
                  </a:lnTo>
                  <a:lnTo>
                    <a:pt x="96912" y="320152"/>
                  </a:lnTo>
                  <a:lnTo>
                    <a:pt x="43074" y="227186"/>
                  </a:lnTo>
                  <a:lnTo>
                    <a:pt x="153038" y="212279"/>
                  </a:lnTo>
                  <a:lnTo>
                    <a:pt x="137928" y="106978"/>
                  </a:lnTo>
                  <a:lnTo>
                    <a:pt x="246094" y="131093"/>
                  </a:lnTo>
                  <a:lnTo>
                    <a:pt x="271750" y="27679"/>
                  </a:lnTo>
                  <a:lnTo>
                    <a:pt x="363510" y="87561"/>
                  </a:lnTo>
                  <a:lnTo>
                    <a:pt x="426469" y="0"/>
                  </a:lnTo>
                  <a:close/>
                </a:path>
              </a:pathLst>
            </a:custGeom>
            <a:solidFill>
              <a:srgbClr val="FBCCE3"/>
            </a:solidFill>
          </p:spPr>
        </p:sp>
        <p:sp>
          <p:nvSpPr>
            <p:cNvPr id="8" name="TextBox 8"/>
            <p:cNvSpPr txBox="1"/>
            <p:nvPr/>
          </p:nvSpPr>
          <p:spPr>
            <a:xfrm>
              <a:off x="146599" y="101600"/>
              <a:ext cx="559741" cy="571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168215" y="-514350"/>
            <a:ext cx="3238500" cy="3086100"/>
            <a:chOff x="0" y="0"/>
            <a:chExt cx="852938" cy="812800"/>
          </a:xfrm>
        </p:grpSpPr>
        <p:sp>
          <p:nvSpPr>
            <p:cNvPr id="10" name="Freeform 10"/>
            <p:cNvSpPr/>
            <p:nvPr/>
          </p:nvSpPr>
          <p:spPr>
            <a:xfrm>
              <a:off x="0" y="0"/>
              <a:ext cx="852938" cy="812800"/>
            </a:xfrm>
            <a:custGeom>
              <a:avLst/>
              <a:gdLst/>
              <a:ahLst/>
              <a:cxnLst/>
              <a:rect l="l" t="t" r="r" b="b"/>
              <a:pathLst>
                <a:path w="852938" h="812800">
                  <a:moveTo>
                    <a:pt x="426469" y="0"/>
                  </a:moveTo>
                  <a:lnTo>
                    <a:pt x="489428" y="87561"/>
                  </a:lnTo>
                  <a:lnTo>
                    <a:pt x="581188" y="27679"/>
                  </a:lnTo>
                  <a:lnTo>
                    <a:pt x="606844" y="131093"/>
                  </a:lnTo>
                  <a:lnTo>
                    <a:pt x="715010" y="106978"/>
                  </a:lnTo>
                  <a:lnTo>
                    <a:pt x="699900" y="212279"/>
                  </a:lnTo>
                  <a:lnTo>
                    <a:pt x="809864" y="227186"/>
                  </a:lnTo>
                  <a:lnTo>
                    <a:pt x="756026" y="320152"/>
                  </a:lnTo>
                  <a:lnTo>
                    <a:pt x="852938" y="372069"/>
                  </a:lnTo>
                  <a:lnTo>
                    <a:pt x="767644" y="440145"/>
                  </a:lnTo>
                  <a:lnTo>
                    <a:pt x="838416" y="522061"/>
                  </a:lnTo>
                  <a:lnTo>
                    <a:pt x="733184" y="556053"/>
                  </a:lnTo>
                  <a:lnTo>
                    <a:pt x="768258" y="656904"/>
                  </a:lnTo>
                  <a:lnTo>
                    <a:pt x="657302" y="652219"/>
                  </a:lnTo>
                  <a:lnTo>
                    <a:pt x="651938" y="758384"/>
                  </a:lnTo>
                  <a:lnTo>
                    <a:pt x="550244" y="715658"/>
                  </a:lnTo>
                  <a:lnTo>
                    <a:pt x="505169" y="812800"/>
                  </a:lnTo>
                  <a:lnTo>
                    <a:pt x="426469" y="737801"/>
                  </a:lnTo>
                  <a:lnTo>
                    <a:pt x="347770" y="812800"/>
                  </a:lnTo>
                  <a:lnTo>
                    <a:pt x="302694" y="715658"/>
                  </a:lnTo>
                  <a:lnTo>
                    <a:pt x="201000" y="758384"/>
                  </a:lnTo>
                  <a:lnTo>
                    <a:pt x="195636" y="652219"/>
                  </a:lnTo>
                  <a:lnTo>
                    <a:pt x="84681" y="656904"/>
                  </a:lnTo>
                  <a:lnTo>
                    <a:pt x="119753" y="556053"/>
                  </a:lnTo>
                  <a:lnTo>
                    <a:pt x="14523" y="522061"/>
                  </a:lnTo>
                  <a:lnTo>
                    <a:pt x="85294" y="440145"/>
                  </a:lnTo>
                  <a:lnTo>
                    <a:pt x="0" y="372069"/>
                  </a:lnTo>
                  <a:lnTo>
                    <a:pt x="96912" y="320152"/>
                  </a:lnTo>
                  <a:lnTo>
                    <a:pt x="43074" y="227186"/>
                  </a:lnTo>
                  <a:lnTo>
                    <a:pt x="153038" y="212279"/>
                  </a:lnTo>
                  <a:lnTo>
                    <a:pt x="137928" y="106978"/>
                  </a:lnTo>
                  <a:lnTo>
                    <a:pt x="246094" y="131093"/>
                  </a:lnTo>
                  <a:lnTo>
                    <a:pt x="271750" y="27679"/>
                  </a:lnTo>
                  <a:lnTo>
                    <a:pt x="363510" y="87561"/>
                  </a:lnTo>
                  <a:lnTo>
                    <a:pt x="426469" y="0"/>
                  </a:lnTo>
                  <a:close/>
                </a:path>
              </a:pathLst>
            </a:custGeom>
            <a:solidFill>
              <a:srgbClr val="FBCCE3"/>
            </a:solidFill>
          </p:spPr>
        </p:sp>
        <p:sp>
          <p:nvSpPr>
            <p:cNvPr id="11" name="TextBox 11"/>
            <p:cNvSpPr txBox="1"/>
            <p:nvPr/>
          </p:nvSpPr>
          <p:spPr>
            <a:xfrm>
              <a:off x="146599" y="101600"/>
              <a:ext cx="559741" cy="571500"/>
            </a:xfrm>
            <a:prstGeom prst="rect">
              <a:avLst/>
            </a:prstGeom>
          </p:spPr>
          <p:txBody>
            <a:bodyPr lIns="50800" tIns="50800" rIns="50800" bIns="50800" rtlCol="0" anchor="ctr"/>
            <a:lstStyle/>
            <a:p>
              <a:pPr algn="ctr">
                <a:lnSpc>
                  <a:spcPts val="2659"/>
                </a:lnSpc>
              </a:pPr>
              <a:endParaRPr/>
            </a:p>
          </p:txBody>
        </p:sp>
      </p:grpSp>
      <p:grpSp>
        <p:nvGrpSpPr>
          <p:cNvPr id="17" name="Group 16">
            <a:extLst>
              <a:ext uri="{FF2B5EF4-FFF2-40B4-BE49-F238E27FC236}">
                <a16:creationId xmlns:a16="http://schemas.microsoft.com/office/drawing/2014/main" id="{CE233516-4E9C-0B40-5D5C-3D3508BAD304}"/>
              </a:ext>
            </a:extLst>
          </p:cNvPr>
          <p:cNvGrpSpPr/>
          <p:nvPr/>
        </p:nvGrpSpPr>
        <p:grpSpPr>
          <a:xfrm>
            <a:off x="1219201" y="3558646"/>
            <a:ext cx="6264301" cy="3194893"/>
            <a:chOff x="1219201" y="3558646"/>
            <a:chExt cx="6264301" cy="3194893"/>
          </a:xfrm>
        </p:grpSpPr>
        <p:grpSp>
          <p:nvGrpSpPr>
            <p:cNvPr id="13" name="Group 13"/>
            <p:cNvGrpSpPr/>
            <p:nvPr/>
          </p:nvGrpSpPr>
          <p:grpSpPr>
            <a:xfrm>
              <a:off x="1219201" y="3558646"/>
              <a:ext cx="6264301" cy="3194893"/>
              <a:chOff x="0" y="0"/>
              <a:chExt cx="997335" cy="537638"/>
            </a:xfrm>
          </p:grpSpPr>
          <p:sp>
            <p:nvSpPr>
              <p:cNvPr id="14" name="Freeform 14"/>
              <p:cNvSpPr/>
              <p:nvPr/>
            </p:nvSpPr>
            <p:spPr>
              <a:xfrm>
                <a:off x="0" y="0"/>
                <a:ext cx="997335" cy="537638"/>
              </a:xfrm>
              <a:custGeom>
                <a:avLst/>
                <a:gdLst/>
                <a:ahLst/>
                <a:cxnLst/>
                <a:rect l="l" t="t" r="r" b="b"/>
                <a:pathLst>
                  <a:path w="997335" h="537638">
                    <a:moveTo>
                      <a:pt x="557641" y="0"/>
                    </a:moveTo>
                    <a:cubicBezTo>
                      <a:pt x="568414" y="0"/>
                      <a:pt x="579251" y="0"/>
                      <a:pt x="590003" y="0"/>
                    </a:cubicBezTo>
                    <a:cubicBezTo>
                      <a:pt x="675721" y="8909"/>
                      <a:pt x="729291" y="38564"/>
                      <a:pt x="753691" y="87090"/>
                    </a:cubicBezTo>
                    <a:cubicBezTo>
                      <a:pt x="896598" y="80618"/>
                      <a:pt x="997335" y="172373"/>
                      <a:pt x="937179" y="262426"/>
                    </a:cubicBezTo>
                    <a:cubicBezTo>
                      <a:pt x="958235" y="281349"/>
                      <a:pt x="975802" y="302517"/>
                      <a:pt x="982146" y="330926"/>
                    </a:cubicBezTo>
                    <a:cubicBezTo>
                      <a:pt x="982146" y="339065"/>
                      <a:pt x="982146" y="347184"/>
                      <a:pt x="982146" y="355321"/>
                    </a:cubicBezTo>
                    <a:cubicBezTo>
                      <a:pt x="963240" y="427627"/>
                      <a:pt x="881886" y="476486"/>
                      <a:pt x="748325" y="463333"/>
                    </a:cubicBezTo>
                    <a:cubicBezTo>
                      <a:pt x="713960" y="500459"/>
                      <a:pt x="652812" y="537638"/>
                      <a:pt x="557661" y="533008"/>
                    </a:cubicBezTo>
                    <a:cubicBezTo>
                      <a:pt x="508478" y="530570"/>
                      <a:pt x="474263" y="516453"/>
                      <a:pt x="444306" y="499302"/>
                    </a:cubicBezTo>
                    <a:cubicBezTo>
                      <a:pt x="412753" y="513559"/>
                      <a:pt x="378580" y="524747"/>
                      <a:pt x="329206" y="524871"/>
                    </a:cubicBezTo>
                    <a:cubicBezTo>
                      <a:pt x="214978" y="525082"/>
                      <a:pt x="138564" y="470155"/>
                      <a:pt x="136711" y="394815"/>
                    </a:cubicBezTo>
                    <a:cubicBezTo>
                      <a:pt x="63278" y="377190"/>
                      <a:pt x="13541" y="344291"/>
                      <a:pt x="0" y="287995"/>
                    </a:cubicBezTo>
                    <a:cubicBezTo>
                      <a:pt x="0" y="279858"/>
                      <a:pt x="0" y="271704"/>
                      <a:pt x="0" y="263601"/>
                    </a:cubicBezTo>
                    <a:cubicBezTo>
                      <a:pt x="14946" y="207816"/>
                      <a:pt x="61979" y="172776"/>
                      <a:pt x="140288" y="157922"/>
                    </a:cubicBezTo>
                    <a:cubicBezTo>
                      <a:pt x="135583" y="63818"/>
                      <a:pt x="292224" y="5016"/>
                      <a:pt x="420908" y="46474"/>
                    </a:cubicBezTo>
                    <a:cubicBezTo>
                      <a:pt x="451546" y="25973"/>
                      <a:pt x="494894" y="3613"/>
                      <a:pt x="557641" y="0"/>
                    </a:cubicBezTo>
                    <a:close/>
                  </a:path>
                </a:pathLst>
              </a:custGeom>
              <a:solidFill>
                <a:srgbClr val="FF94C8"/>
              </a:solidFill>
            </p:spPr>
          </p:sp>
          <p:sp>
            <p:nvSpPr>
              <p:cNvPr id="15" name="TextBox 15"/>
              <p:cNvSpPr txBox="1"/>
              <p:nvPr/>
            </p:nvSpPr>
            <p:spPr>
              <a:xfrm>
                <a:off x="46038" y="50800"/>
                <a:ext cx="890070" cy="4064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821100" y="4285742"/>
              <a:ext cx="5060502" cy="1986954"/>
            </a:xfrm>
            <a:prstGeom prst="rect">
              <a:avLst/>
            </a:prstGeom>
          </p:spPr>
          <p:txBody>
            <a:bodyPr wrap="square" lIns="0" tIns="0" rIns="0" bIns="0" rtlCol="0" anchor="t">
              <a:spAutoFit/>
            </a:bodyPr>
            <a:lstStyle/>
            <a:p>
              <a:pPr algn="ctr">
                <a:lnSpc>
                  <a:spcPts val="7564"/>
                </a:lnSpc>
              </a:pPr>
              <a:r>
                <a:rPr lang="en-US" sz="8500" dirty="0">
                  <a:solidFill>
                    <a:srgbClr val="FFFFFF"/>
                  </a:solidFill>
                  <a:latin typeface="Ara Hamah Homs"/>
                  <a:ea typeface="Ara Hamah Homs"/>
                  <a:cs typeface="Ara Hamah Homs"/>
                  <a:sym typeface="Ara Hamah Homs"/>
                </a:rPr>
                <a:t>USE CASE </a:t>
              </a:r>
            </a:p>
            <a:p>
              <a:pPr algn="ctr">
                <a:lnSpc>
                  <a:spcPts val="7564"/>
                </a:lnSpc>
              </a:pPr>
              <a:r>
                <a:rPr lang="en-US" sz="8500" dirty="0">
                  <a:solidFill>
                    <a:srgbClr val="FFFFFF"/>
                  </a:solidFill>
                  <a:latin typeface="Ara Hamah Homs"/>
                  <a:ea typeface="Ara Hamah Homs"/>
                  <a:cs typeface="Ara Hamah Homs"/>
                  <a:sym typeface="Ara Hamah Homs"/>
                </a:rPr>
                <a:t>DIAGRAM</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E0EC"/>
        </a:solidFill>
        <a:effectLst/>
      </p:bgPr>
    </p:bg>
    <p:spTree>
      <p:nvGrpSpPr>
        <p:cNvPr id="1" name=""/>
        <p:cNvGrpSpPr/>
        <p:nvPr/>
      </p:nvGrpSpPr>
      <p:grpSpPr>
        <a:xfrm>
          <a:off x="0" y="0"/>
          <a:ext cx="0" cy="0"/>
          <a:chOff x="0" y="0"/>
          <a:chExt cx="0" cy="0"/>
        </a:xfrm>
      </p:grpSpPr>
      <p:grpSp>
        <p:nvGrpSpPr>
          <p:cNvPr id="2" name="Group 2"/>
          <p:cNvGrpSpPr/>
          <p:nvPr/>
        </p:nvGrpSpPr>
        <p:grpSpPr>
          <a:xfrm>
            <a:off x="7129917" y="1028700"/>
            <a:ext cx="10801168" cy="8978630"/>
            <a:chOff x="0" y="0"/>
            <a:chExt cx="2844752" cy="2364742"/>
          </a:xfrm>
        </p:grpSpPr>
        <p:sp>
          <p:nvSpPr>
            <p:cNvPr id="3" name="Freeform 3"/>
            <p:cNvSpPr/>
            <p:nvPr/>
          </p:nvSpPr>
          <p:spPr>
            <a:xfrm>
              <a:off x="0" y="0"/>
              <a:ext cx="2844752" cy="2364742"/>
            </a:xfrm>
            <a:custGeom>
              <a:avLst/>
              <a:gdLst/>
              <a:ahLst/>
              <a:cxnLst/>
              <a:rect l="l" t="t" r="r" b="b"/>
              <a:pathLst>
                <a:path w="2844752" h="2364742">
                  <a:moveTo>
                    <a:pt x="0" y="0"/>
                  </a:moveTo>
                  <a:lnTo>
                    <a:pt x="2844752" y="0"/>
                  </a:lnTo>
                  <a:lnTo>
                    <a:pt x="2844752" y="2364742"/>
                  </a:lnTo>
                  <a:lnTo>
                    <a:pt x="0" y="2364742"/>
                  </a:lnTo>
                  <a:close/>
                </a:path>
              </a:pathLst>
            </a:custGeom>
            <a:solidFill>
              <a:srgbClr val="FF6EAF"/>
            </a:solidFill>
          </p:spPr>
        </p:sp>
        <p:sp>
          <p:nvSpPr>
            <p:cNvPr id="4" name="TextBox 4"/>
            <p:cNvSpPr txBox="1"/>
            <p:nvPr/>
          </p:nvSpPr>
          <p:spPr>
            <a:xfrm>
              <a:off x="0" y="-38100"/>
              <a:ext cx="2844752" cy="240284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435274" y="1028700"/>
            <a:ext cx="10495811" cy="8703809"/>
          </a:xfrm>
          <a:custGeom>
            <a:avLst/>
            <a:gdLst/>
            <a:ahLst/>
            <a:cxnLst/>
            <a:rect l="l" t="t" r="r" b="b"/>
            <a:pathLst>
              <a:path w="10495811" h="8703809">
                <a:moveTo>
                  <a:pt x="0" y="0"/>
                </a:moveTo>
                <a:lnTo>
                  <a:pt x="10495811" y="0"/>
                </a:lnTo>
                <a:lnTo>
                  <a:pt x="10495811" y="8703809"/>
                </a:lnTo>
                <a:lnTo>
                  <a:pt x="0" y="8703809"/>
                </a:lnTo>
                <a:lnTo>
                  <a:pt x="0" y="0"/>
                </a:lnTo>
                <a:close/>
              </a:path>
            </a:pathLst>
          </a:custGeom>
          <a:blipFill>
            <a:blip r:embed="rId2"/>
            <a:stretch>
              <a:fillRect t="-20588"/>
            </a:stretch>
          </a:blipFill>
        </p:spPr>
      </p:sp>
      <p:grpSp>
        <p:nvGrpSpPr>
          <p:cNvPr id="16" name="Group 15">
            <a:extLst>
              <a:ext uri="{FF2B5EF4-FFF2-40B4-BE49-F238E27FC236}">
                <a16:creationId xmlns:a16="http://schemas.microsoft.com/office/drawing/2014/main" id="{575F9C4F-8974-A991-F6C1-10397DC57C27}"/>
              </a:ext>
            </a:extLst>
          </p:cNvPr>
          <p:cNvGrpSpPr/>
          <p:nvPr/>
        </p:nvGrpSpPr>
        <p:grpSpPr>
          <a:xfrm>
            <a:off x="112505" y="3248279"/>
            <a:ext cx="7101322" cy="3564634"/>
            <a:chOff x="112505" y="3248279"/>
            <a:chExt cx="7101322" cy="3564634"/>
          </a:xfrm>
        </p:grpSpPr>
        <p:grpSp>
          <p:nvGrpSpPr>
            <p:cNvPr id="6" name="Group 6"/>
            <p:cNvGrpSpPr/>
            <p:nvPr/>
          </p:nvGrpSpPr>
          <p:grpSpPr>
            <a:xfrm>
              <a:off x="356915" y="3248279"/>
              <a:ext cx="6612503" cy="3564634"/>
              <a:chOff x="0" y="0"/>
              <a:chExt cx="997335" cy="537638"/>
            </a:xfrm>
          </p:grpSpPr>
          <p:sp>
            <p:nvSpPr>
              <p:cNvPr id="7" name="Freeform 7"/>
              <p:cNvSpPr/>
              <p:nvPr/>
            </p:nvSpPr>
            <p:spPr>
              <a:xfrm>
                <a:off x="0" y="0"/>
                <a:ext cx="997335" cy="537638"/>
              </a:xfrm>
              <a:custGeom>
                <a:avLst/>
                <a:gdLst/>
                <a:ahLst/>
                <a:cxnLst/>
                <a:rect l="l" t="t" r="r" b="b"/>
                <a:pathLst>
                  <a:path w="997335" h="537638">
                    <a:moveTo>
                      <a:pt x="557641" y="0"/>
                    </a:moveTo>
                    <a:cubicBezTo>
                      <a:pt x="568414" y="0"/>
                      <a:pt x="579251" y="0"/>
                      <a:pt x="590003" y="0"/>
                    </a:cubicBezTo>
                    <a:cubicBezTo>
                      <a:pt x="675721" y="8909"/>
                      <a:pt x="729291" y="38564"/>
                      <a:pt x="753691" y="87090"/>
                    </a:cubicBezTo>
                    <a:cubicBezTo>
                      <a:pt x="896598" y="80618"/>
                      <a:pt x="997335" y="172373"/>
                      <a:pt x="937179" y="262426"/>
                    </a:cubicBezTo>
                    <a:cubicBezTo>
                      <a:pt x="958235" y="281349"/>
                      <a:pt x="975802" y="302517"/>
                      <a:pt x="982146" y="330926"/>
                    </a:cubicBezTo>
                    <a:cubicBezTo>
                      <a:pt x="982146" y="339065"/>
                      <a:pt x="982146" y="347184"/>
                      <a:pt x="982146" y="355321"/>
                    </a:cubicBezTo>
                    <a:cubicBezTo>
                      <a:pt x="963240" y="427627"/>
                      <a:pt x="881886" y="476486"/>
                      <a:pt x="748325" y="463333"/>
                    </a:cubicBezTo>
                    <a:cubicBezTo>
                      <a:pt x="713960" y="500459"/>
                      <a:pt x="652812" y="537638"/>
                      <a:pt x="557661" y="533008"/>
                    </a:cubicBezTo>
                    <a:cubicBezTo>
                      <a:pt x="508478" y="530570"/>
                      <a:pt x="474263" y="516453"/>
                      <a:pt x="444306" y="499302"/>
                    </a:cubicBezTo>
                    <a:cubicBezTo>
                      <a:pt x="412753" y="513559"/>
                      <a:pt x="378580" y="524747"/>
                      <a:pt x="329206" y="524871"/>
                    </a:cubicBezTo>
                    <a:cubicBezTo>
                      <a:pt x="214978" y="525082"/>
                      <a:pt x="138564" y="470155"/>
                      <a:pt x="136711" y="394815"/>
                    </a:cubicBezTo>
                    <a:cubicBezTo>
                      <a:pt x="63278" y="377190"/>
                      <a:pt x="13541" y="344291"/>
                      <a:pt x="0" y="287995"/>
                    </a:cubicBezTo>
                    <a:cubicBezTo>
                      <a:pt x="0" y="279858"/>
                      <a:pt x="0" y="271704"/>
                      <a:pt x="0" y="263601"/>
                    </a:cubicBezTo>
                    <a:cubicBezTo>
                      <a:pt x="14946" y="207816"/>
                      <a:pt x="61979" y="172776"/>
                      <a:pt x="140288" y="157922"/>
                    </a:cubicBezTo>
                    <a:cubicBezTo>
                      <a:pt x="135583" y="63818"/>
                      <a:pt x="292224" y="5016"/>
                      <a:pt x="420908" y="46474"/>
                    </a:cubicBezTo>
                    <a:cubicBezTo>
                      <a:pt x="451546" y="25973"/>
                      <a:pt x="494894" y="3613"/>
                      <a:pt x="557641" y="0"/>
                    </a:cubicBezTo>
                    <a:close/>
                  </a:path>
                </a:pathLst>
              </a:custGeom>
              <a:solidFill>
                <a:srgbClr val="FF94C8"/>
              </a:solidFill>
            </p:spPr>
          </p:sp>
          <p:sp>
            <p:nvSpPr>
              <p:cNvPr id="8" name="TextBox 8"/>
              <p:cNvSpPr txBox="1"/>
              <p:nvPr/>
            </p:nvSpPr>
            <p:spPr>
              <a:xfrm>
                <a:off x="46038" y="50800"/>
                <a:ext cx="890070" cy="4064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12505" y="4408673"/>
              <a:ext cx="7101322" cy="1858899"/>
            </a:xfrm>
            <a:prstGeom prst="rect">
              <a:avLst/>
            </a:prstGeom>
          </p:spPr>
          <p:txBody>
            <a:bodyPr wrap="square" lIns="0" tIns="0" rIns="0" bIns="0" rtlCol="0" anchor="t">
              <a:spAutoFit/>
            </a:bodyPr>
            <a:lstStyle/>
            <a:p>
              <a:pPr algn="ctr">
                <a:lnSpc>
                  <a:spcPts val="7098"/>
                </a:lnSpc>
              </a:pPr>
              <a:r>
                <a:rPr lang="en-US" sz="6500" dirty="0">
                  <a:solidFill>
                    <a:srgbClr val="FFFFFF"/>
                  </a:solidFill>
                  <a:latin typeface="Ara Hamah Homs"/>
                  <a:ea typeface="Ara Hamah Homs"/>
                  <a:cs typeface="Ara Hamah Homs"/>
                  <a:sym typeface="Ara Hamah Homs"/>
                </a:rPr>
                <a:t>COLLABORATION</a:t>
              </a:r>
            </a:p>
            <a:p>
              <a:pPr algn="ctr">
                <a:lnSpc>
                  <a:spcPts val="7098"/>
                </a:lnSpc>
              </a:pPr>
              <a:r>
                <a:rPr lang="en-US" sz="6500" dirty="0">
                  <a:solidFill>
                    <a:srgbClr val="FFFFFF"/>
                  </a:solidFill>
                  <a:latin typeface="Ara Hamah Homs"/>
                  <a:ea typeface="Ara Hamah Homs"/>
                  <a:cs typeface="Ara Hamah Homs"/>
                  <a:sym typeface="Ara Hamah Homs"/>
                </a:rPr>
                <a:t>DIAGRAM</a:t>
              </a:r>
            </a:p>
          </p:txBody>
        </p:sp>
      </p:grpSp>
      <p:grpSp>
        <p:nvGrpSpPr>
          <p:cNvPr id="10" name="Group 10"/>
          <p:cNvGrpSpPr/>
          <p:nvPr/>
        </p:nvGrpSpPr>
        <p:grpSpPr>
          <a:xfrm>
            <a:off x="-871972" y="-787590"/>
            <a:ext cx="3086100" cy="30861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FBCCE3"/>
            </a:solidFill>
          </p:spPr>
        </p:sp>
        <p:sp>
          <p:nvSpPr>
            <p:cNvPr id="12" name="TextBox 12"/>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871972" y="7715250"/>
            <a:ext cx="3086100" cy="308610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FBCCE3"/>
            </a:solidFill>
          </p:spPr>
        </p:sp>
        <p:sp>
          <p:nvSpPr>
            <p:cNvPr id="15" name="TextBox 15"/>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E0EC"/>
        </a:solidFill>
        <a:effectLst/>
      </p:bgPr>
    </p:bg>
    <p:spTree>
      <p:nvGrpSpPr>
        <p:cNvPr id="1" name=""/>
        <p:cNvGrpSpPr/>
        <p:nvPr/>
      </p:nvGrpSpPr>
      <p:grpSpPr>
        <a:xfrm>
          <a:off x="0" y="0"/>
          <a:ext cx="0" cy="0"/>
          <a:chOff x="0" y="0"/>
          <a:chExt cx="0" cy="0"/>
        </a:xfrm>
      </p:grpSpPr>
      <p:grpSp>
        <p:nvGrpSpPr>
          <p:cNvPr id="2" name="Group 2"/>
          <p:cNvGrpSpPr/>
          <p:nvPr/>
        </p:nvGrpSpPr>
        <p:grpSpPr>
          <a:xfrm>
            <a:off x="-871972" y="-787590"/>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FBCCE3"/>
            </a:solidFill>
          </p:spPr>
        </p:sp>
        <p:sp>
          <p:nvSpPr>
            <p:cNvPr id="4" name="TextBox 4"/>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71972" y="7715250"/>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FBCCE3"/>
            </a:solidFill>
          </p:spPr>
        </p:sp>
        <p:sp>
          <p:nvSpPr>
            <p:cNvPr id="7" name="TextBox 7"/>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271306" y="112595"/>
            <a:ext cx="5419433" cy="10174405"/>
            <a:chOff x="0" y="0"/>
            <a:chExt cx="1427340" cy="2679679"/>
          </a:xfrm>
        </p:grpSpPr>
        <p:sp>
          <p:nvSpPr>
            <p:cNvPr id="9" name="Freeform 9"/>
            <p:cNvSpPr/>
            <p:nvPr/>
          </p:nvSpPr>
          <p:spPr>
            <a:xfrm>
              <a:off x="0" y="0"/>
              <a:ext cx="1427340" cy="2679679"/>
            </a:xfrm>
            <a:custGeom>
              <a:avLst/>
              <a:gdLst/>
              <a:ahLst/>
              <a:cxnLst/>
              <a:rect l="l" t="t" r="r" b="b"/>
              <a:pathLst>
                <a:path w="1427340" h="2679679">
                  <a:moveTo>
                    <a:pt x="0" y="0"/>
                  </a:moveTo>
                  <a:lnTo>
                    <a:pt x="1427340" y="0"/>
                  </a:lnTo>
                  <a:lnTo>
                    <a:pt x="1427340" y="2679679"/>
                  </a:lnTo>
                  <a:lnTo>
                    <a:pt x="0" y="2679679"/>
                  </a:lnTo>
                  <a:close/>
                </a:path>
              </a:pathLst>
            </a:custGeom>
            <a:solidFill>
              <a:srgbClr val="FF6EAF"/>
            </a:solidFill>
          </p:spPr>
        </p:sp>
        <p:sp>
          <p:nvSpPr>
            <p:cNvPr id="10" name="TextBox 10"/>
            <p:cNvSpPr txBox="1"/>
            <p:nvPr/>
          </p:nvSpPr>
          <p:spPr>
            <a:xfrm>
              <a:off x="0" y="-38100"/>
              <a:ext cx="1427340" cy="2717779"/>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3604384" y="313044"/>
            <a:ext cx="5086355" cy="9773507"/>
          </a:xfrm>
          <a:custGeom>
            <a:avLst/>
            <a:gdLst/>
            <a:ahLst/>
            <a:cxnLst/>
            <a:rect l="l" t="t" r="r" b="b"/>
            <a:pathLst>
              <a:path w="5086355" h="9773507">
                <a:moveTo>
                  <a:pt x="0" y="0"/>
                </a:moveTo>
                <a:lnTo>
                  <a:pt x="5086355" y="0"/>
                </a:lnTo>
                <a:lnTo>
                  <a:pt x="5086355" y="9773507"/>
                </a:lnTo>
                <a:lnTo>
                  <a:pt x="0" y="9773507"/>
                </a:lnTo>
                <a:lnTo>
                  <a:pt x="0" y="0"/>
                </a:lnTo>
                <a:close/>
              </a:path>
            </a:pathLst>
          </a:custGeom>
          <a:blipFill>
            <a:blip r:embed="rId2"/>
            <a:stretch>
              <a:fillRect t="-462" b="-462"/>
            </a:stretch>
          </a:blipFill>
        </p:spPr>
      </p:sp>
      <p:grpSp>
        <p:nvGrpSpPr>
          <p:cNvPr id="23" name="Group 22">
            <a:extLst>
              <a:ext uri="{FF2B5EF4-FFF2-40B4-BE49-F238E27FC236}">
                <a16:creationId xmlns:a16="http://schemas.microsoft.com/office/drawing/2014/main" id="{94ED343E-1C98-CBD4-3472-EEC84F1B45BA}"/>
              </a:ext>
            </a:extLst>
          </p:cNvPr>
          <p:cNvGrpSpPr/>
          <p:nvPr/>
        </p:nvGrpSpPr>
        <p:grpSpPr>
          <a:xfrm>
            <a:off x="10158064" y="3162300"/>
            <a:ext cx="6475962" cy="3316218"/>
            <a:chOff x="10158064" y="3162300"/>
            <a:chExt cx="6475962" cy="3316218"/>
          </a:xfrm>
        </p:grpSpPr>
        <p:grpSp>
          <p:nvGrpSpPr>
            <p:cNvPr id="13" name="Group 13"/>
            <p:cNvGrpSpPr/>
            <p:nvPr/>
          </p:nvGrpSpPr>
          <p:grpSpPr>
            <a:xfrm>
              <a:off x="10158064" y="3162300"/>
              <a:ext cx="6475962" cy="3316218"/>
              <a:chOff x="0" y="0"/>
              <a:chExt cx="997335" cy="537638"/>
            </a:xfrm>
          </p:grpSpPr>
          <p:sp>
            <p:nvSpPr>
              <p:cNvPr id="14" name="Freeform 14"/>
              <p:cNvSpPr/>
              <p:nvPr/>
            </p:nvSpPr>
            <p:spPr>
              <a:xfrm>
                <a:off x="0" y="0"/>
                <a:ext cx="997335" cy="537638"/>
              </a:xfrm>
              <a:custGeom>
                <a:avLst/>
                <a:gdLst/>
                <a:ahLst/>
                <a:cxnLst/>
                <a:rect l="l" t="t" r="r" b="b"/>
                <a:pathLst>
                  <a:path w="997335" h="537638">
                    <a:moveTo>
                      <a:pt x="557641" y="0"/>
                    </a:moveTo>
                    <a:cubicBezTo>
                      <a:pt x="568414" y="0"/>
                      <a:pt x="579251" y="0"/>
                      <a:pt x="590003" y="0"/>
                    </a:cubicBezTo>
                    <a:cubicBezTo>
                      <a:pt x="675721" y="8909"/>
                      <a:pt x="729291" y="38564"/>
                      <a:pt x="753691" y="87090"/>
                    </a:cubicBezTo>
                    <a:cubicBezTo>
                      <a:pt x="896598" y="80618"/>
                      <a:pt x="997335" y="172373"/>
                      <a:pt x="937179" y="262426"/>
                    </a:cubicBezTo>
                    <a:cubicBezTo>
                      <a:pt x="958235" y="281349"/>
                      <a:pt x="975802" y="302517"/>
                      <a:pt x="982146" y="330926"/>
                    </a:cubicBezTo>
                    <a:cubicBezTo>
                      <a:pt x="982146" y="339065"/>
                      <a:pt x="982146" y="347184"/>
                      <a:pt x="982146" y="355321"/>
                    </a:cubicBezTo>
                    <a:cubicBezTo>
                      <a:pt x="963240" y="427627"/>
                      <a:pt x="881886" y="476486"/>
                      <a:pt x="748325" y="463333"/>
                    </a:cubicBezTo>
                    <a:cubicBezTo>
                      <a:pt x="713960" y="500459"/>
                      <a:pt x="652812" y="537638"/>
                      <a:pt x="557661" y="533008"/>
                    </a:cubicBezTo>
                    <a:cubicBezTo>
                      <a:pt x="508478" y="530570"/>
                      <a:pt x="474263" y="516453"/>
                      <a:pt x="444306" y="499302"/>
                    </a:cubicBezTo>
                    <a:cubicBezTo>
                      <a:pt x="412753" y="513559"/>
                      <a:pt x="378580" y="524747"/>
                      <a:pt x="329206" y="524871"/>
                    </a:cubicBezTo>
                    <a:cubicBezTo>
                      <a:pt x="214978" y="525082"/>
                      <a:pt x="138564" y="470155"/>
                      <a:pt x="136711" y="394815"/>
                    </a:cubicBezTo>
                    <a:cubicBezTo>
                      <a:pt x="63278" y="377190"/>
                      <a:pt x="13541" y="344291"/>
                      <a:pt x="0" y="287995"/>
                    </a:cubicBezTo>
                    <a:cubicBezTo>
                      <a:pt x="0" y="279858"/>
                      <a:pt x="0" y="271704"/>
                      <a:pt x="0" y="263601"/>
                    </a:cubicBezTo>
                    <a:cubicBezTo>
                      <a:pt x="14946" y="207816"/>
                      <a:pt x="61979" y="172776"/>
                      <a:pt x="140288" y="157922"/>
                    </a:cubicBezTo>
                    <a:cubicBezTo>
                      <a:pt x="135583" y="63818"/>
                      <a:pt x="292224" y="5016"/>
                      <a:pt x="420908" y="46474"/>
                    </a:cubicBezTo>
                    <a:cubicBezTo>
                      <a:pt x="451546" y="25973"/>
                      <a:pt x="494894" y="3613"/>
                      <a:pt x="557641" y="0"/>
                    </a:cubicBezTo>
                    <a:close/>
                  </a:path>
                </a:pathLst>
              </a:custGeom>
              <a:solidFill>
                <a:srgbClr val="FF94C8"/>
              </a:solidFill>
            </p:spPr>
          </p:sp>
          <p:sp>
            <p:nvSpPr>
              <p:cNvPr id="15" name="TextBox 15"/>
              <p:cNvSpPr txBox="1"/>
              <p:nvPr/>
            </p:nvSpPr>
            <p:spPr>
              <a:xfrm>
                <a:off x="46038" y="50800"/>
                <a:ext cx="890070" cy="4064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0429705" y="4186666"/>
              <a:ext cx="6092411" cy="1913668"/>
            </a:xfrm>
            <a:prstGeom prst="rect">
              <a:avLst/>
            </a:prstGeom>
          </p:spPr>
          <p:txBody>
            <a:bodyPr lIns="0" tIns="0" rIns="0" bIns="0" rtlCol="0" anchor="t">
              <a:spAutoFit/>
            </a:bodyPr>
            <a:lstStyle/>
            <a:p>
              <a:pPr algn="ctr">
                <a:lnSpc>
                  <a:spcPts val="7098"/>
                </a:lnSpc>
              </a:pPr>
              <a:r>
                <a:rPr lang="en-US" sz="7800" dirty="0">
                  <a:solidFill>
                    <a:srgbClr val="FFFFFF"/>
                  </a:solidFill>
                  <a:latin typeface="Ara Hamah Homs"/>
                  <a:ea typeface="Ara Hamah Homs"/>
                  <a:cs typeface="Ara Hamah Homs"/>
                  <a:sym typeface="Ara Hamah Homs"/>
                </a:rPr>
                <a:t>STATE CHART</a:t>
              </a:r>
            </a:p>
            <a:p>
              <a:pPr algn="ctr">
                <a:lnSpc>
                  <a:spcPts val="7098"/>
                </a:lnSpc>
              </a:pPr>
              <a:r>
                <a:rPr lang="en-US" sz="7800" dirty="0">
                  <a:solidFill>
                    <a:srgbClr val="FFFFFF"/>
                  </a:solidFill>
                  <a:latin typeface="Ara Hamah Homs"/>
                  <a:ea typeface="Ara Hamah Homs"/>
                  <a:cs typeface="Ara Hamah Homs"/>
                  <a:sym typeface="Ara Hamah Homs"/>
                </a:rPr>
                <a:t>DIAGRAM</a:t>
              </a:r>
            </a:p>
          </p:txBody>
        </p:sp>
      </p:grpSp>
      <p:grpSp>
        <p:nvGrpSpPr>
          <p:cNvPr id="17" name="Group 17"/>
          <p:cNvGrpSpPr/>
          <p:nvPr/>
        </p:nvGrpSpPr>
        <p:grpSpPr>
          <a:xfrm>
            <a:off x="16250475" y="7915386"/>
            <a:ext cx="3086100" cy="308610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FBCCE3"/>
            </a:solidFill>
          </p:spPr>
        </p:sp>
        <p:sp>
          <p:nvSpPr>
            <p:cNvPr id="19" name="TextBox 19"/>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6250475" y="-787590"/>
            <a:ext cx="3086100" cy="308610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FBCCE3"/>
            </a:solidFill>
          </p:spPr>
        </p:sp>
        <p:sp>
          <p:nvSpPr>
            <p:cNvPr id="22" name="TextBox 22"/>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E0EC"/>
        </a:solidFill>
        <a:effectLst/>
      </p:bgPr>
    </p:bg>
    <p:spTree>
      <p:nvGrpSpPr>
        <p:cNvPr id="1" name=""/>
        <p:cNvGrpSpPr/>
        <p:nvPr/>
      </p:nvGrpSpPr>
      <p:grpSpPr>
        <a:xfrm>
          <a:off x="0" y="0"/>
          <a:ext cx="0" cy="0"/>
          <a:chOff x="0" y="0"/>
          <a:chExt cx="0" cy="0"/>
        </a:xfrm>
      </p:grpSpPr>
      <p:grpSp>
        <p:nvGrpSpPr>
          <p:cNvPr id="2" name="Group 2"/>
          <p:cNvGrpSpPr/>
          <p:nvPr/>
        </p:nvGrpSpPr>
        <p:grpSpPr>
          <a:xfrm>
            <a:off x="17026569" y="8346986"/>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FBCCE3"/>
            </a:solidFill>
          </p:spPr>
        </p:sp>
        <p:sp>
          <p:nvSpPr>
            <p:cNvPr id="4" name="TextBox 4"/>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232364" y="-1424184"/>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FBCCE3"/>
            </a:solidFill>
          </p:spPr>
        </p:sp>
        <p:sp>
          <p:nvSpPr>
            <p:cNvPr id="7" name="TextBox 7"/>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986215" y="829778"/>
            <a:ext cx="10246149" cy="9258300"/>
            <a:chOff x="0" y="0"/>
            <a:chExt cx="13661532" cy="12344400"/>
          </a:xfrm>
        </p:grpSpPr>
        <p:grpSp>
          <p:nvGrpSpPr>
            <p:cNvPr id="9" name="Group 9"/>
            <p:cNvGrpSpPr/>
            <p:nvPr/>
          </p:nvGrpSpPr>
          <p:grpSpPr>
            <a:xfrm>
              <a:off x="0" y="0"/>
              <a:ext cx="13661532" cy="12344400"/>
              <a:chOff x="0" y="0"/>
              <a:chExt cx="2698574" cy="2438400"/>
            </a:xfrm>
          </p:grpSpPr>
          <p:sp>
            <p:nvSpPr>
              <p:cNvPr id="10" name="Freeform 10"/>
              <p:cNvSpPr/>
              <p:nvPr/>
            </p:nvSpPr>
            <p:spPr>
              <a:xfrm>
                <a:off x="0" y="0"/>
                <a:ext cx="2698574" cy="2438400"/>
              </a:xfrm>
              <a:custGeom>
                <a:avLst/>
                <a:gdLst/>
                <a:ahLst/>
                <a:cxnLst/>
                <a:rect l="l" t="t" r="r" b="b"/>
                <a:pathLst>
                  <a:path w="2698574" h="2438400">
                    <a:moveTo>
                      <a:pt x="0" y="0"/>
                    </a:moveTo>
                    <a:lnTo>
                      <a:pt x="2698574" y="0"/>
                    </a:lnTo>
                    <a:lnTo>
                      <a:pt x="2698574" y="2438400"/>
                    </a:lnTo>
                    <a:lnTo>
                      <a:pt x="0" y="2438400"/>
                    </a:lnTo>
                    <a:close/>
                  </a:path>
                </a:pathLst>
              </a:custGeom>
              <a:solidFill>
                <a:srgbClr val="FF6EAF"/>
              </a:solidFill>
            </p:spPr>
          </p:sp>
          <p:sp>
            <p:nvSpPr>
              <p:cNvPr id="11" name="TextBox 11"/>
              <p:cNvSpPr txBox="1"/>
              <p:nvPr/>
            </p:nvSpPr>
            <p:spPr>
              <a:xfrm>
                <a:off x="0" y="-38100"/>
                <a:ext cx="2698574" cy="2476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33094" y="264214"/>
              <a:ext cx="12995345" cy="11815973"/>
            </a:xfrm>
            <a:custGeom>
              <a:avLst/>
              <a:gdLst/>
              <a:ahLst/>
              <a:cxnLst/>
              <a:rect l="l" t="t" r="r" b="b"/>
              <a:pathLst>
                <a:path w="12995345" h="11815973">
                  <a:moveTo>
                    <a:pt x="0" y="0"/>
                  </a:moveTo>
                  <a:lnTo>
                    <a:pt x="12995344" y="0"/>
                  </a:lnTo>
                  <a:lnTo>
                    <a:pt x="12995344" y="11815972"/>
                  </a:lnTo>
                  <a:lnTo>
                    <a:pt x="0" y="11815972"/>
                  </a:lnTo>
                  <a:lnTo>
                    <a:pt x="0" y="0"/>
                  </a:lnTo>
                  <a:close/>
                </a:path>
              </a:pathLst>
            </a:custGeom>
            <a:blipFill>
              <a:blip r:embed="rId2"/>
              <a:stretch>
                <a:fillRect/>
              </a:stretch>
            </a:blipFill>
          </p:spPr>
        </p:sp>
      </p:grpSp>
      <p:grpSp>
        <p:nvGrpSpPr>
          <p:cNvPr id="13" name="Group 13"/>
          <p:cNvGrpSpPr/>
          <p:nvPr/>
        </p:nvGrpSpPr>
        <p:grpSpPr>
          <a:xfrm>
            <a:off x="315804" y="3739430"/>
            <a:ext cx="5170610" cy="2808140"/>
            <a:chOff x="0" y="0"/>
            <a:chExt cx="6894147" cy="3744187"/>
          </a:xfrm>
        </p:grpSpPr>
        <p:grpSp>
          <p:nvGrpSpPr>
            <p:cNvPr id="14" name="Group 14"/>
            <p:cNvGrpSpPr/>
            <p:nvPr/>
          </p:nvGrpSpPr>
          <p:grpSpPr>
            <a:xfrm>
              <a:off x="0" y="0"/>
              <a:ext cx="6894147" cy="3744187"/>
              <a:chOff x="0" y="0"/>
              <a:chExt cx="982146" cy="533400"/>
            </a:xfrm>
          </p:grpSpPr>
          <p:sp>
            <p:nvSpPr>
              <p:cNvPr id="15" name="Freeform 15"/>
              <p:cNvSpPr/>
              <p:nvPr/>
            </p:nvSpPr>
            <p:spPr>
              <a:xfrm>
                <a:off x="0" y="0"/>
                <a:ext cx="997335" cy="537638"/>
              </a:xfrm>
              <a:custGeom>
                <a:avLst/>
                <a:gdLst/>
                <a:ahLst/>
                <a:cxnLst/>
                <a:rect l="l" t="t" r="r" b="b"/>
                <a:pathLst>
                  <a:path w="997335" h="537638">
                    <a:moveTo>
                      <a:pt x="557641" y="0"/>
                    </a:moveTo>
                    <a:cubicBezTo>
                      <a:pt x="568414" y="0"/>
                      <a:pt x="579251" y="0"/>
                      <a:pt x="590003" y="0"/>
                    </a:cubicBezTo>
                    <a:cubicBezTo>
                      <a:pt x="675721" y="8909"/>
                      <a:pt x="729291" y="38564"/>
                      <a:pt x="753691" y="87090"/>
                    </a:cubicBezTo>
                    <a:cubicBezTo>
                      <a:pt x="896598" y="80618"/>
                      <a:pt x="997335" y="172373"/>
                      <a:pt x="937179" y="262426"/>
                    </a:cubicBezTo>
                    <a:cubicBezTo>
                      <a:pt x="958235" y="281349"/>
                      <a:pt x="975802" y="302517"/>
                      <a:pt x="982146" y="330926"/>
                    </a:cubicBezTo>
                    <a:cubicBezTo>
                      <a:pt x="982146" y="339065"/>
                      <a:pt x="982146" y="347184"/>
                      <a:pt x="982146" y="355321"/>
                    </a:cubicBezTo>
                    <a:cubicBezTo>
                      <a:pt x="963240" y="427627"/>
                      <a:pt x="881886" y="476486"/>
                      <a:pt x="748325" y="463333"/>
                    </a:cubicBezTo>
                    <a:cubicBezTo>
                      <a:pt x="713960" y="500459"/>
                      <a:pt x="652812" y="537638"/>
                      <a:pt x="557661" y="533008"/>
                    </a:cubicBezTo>
                    <a:cubicBezTo>
                      <a:pt x="508478" y="530570"/>
                      <a:pt x="474263" y="516453"/>
                      <a:pt x="444306" y="499302"/>
                    </a:cubicBezTo>
                    <a:cubicBezTo>
                      <a:pt x="412753" y="513559"/>
                      <a:pt x="378580" y="524747"/>
                      <a:pt x="329206" y="524871"/>
                    </a:cubicBezTo>
                    <a:cubicBezTo>
                      <a:pt x="214978" y="525082"/>
                      <a:pt x="138564" y="470155"/>
                      <a:pt x="136711" y="394815"/>
                    </a:cubicBezTo>
                    <a:cubicBezTo>
                      <a:pt x="63278" y="377190"/>
                      <a:pt x="13541" y="344291"/>
                      <a:pt x="0" y="287995"/>
                    </a:cubicBezTo>
                    <a:cubicBezTo>
                      <a:pt x="0" y="279858"/>
                      <a:pt x="0" y="271704"/>
                      <a:pt x="0" y="263601"/>
                    </a:cubicBezTo>
                    <a:cubicBezTo>
                      <a:pt x="14946" y="207816"/>
                      <a:pt x="61979" y="172776"/>
                      <a:pt x="140288" y="157922"/>
                    </a:cubicBezTo>
                    <a:cubicBezTo>
                      <a:pt x="135583" y="63818"/>
                      <a:pt x="292224" y="5016"/>
                      <a:pt x="420908" y="46474"/>
                    </a:cubicBezTo>
                    <a:cubicBezTo>
                      <a:pt x="451546" y="25973"/>
                      <a:pt x="494894" y="3613"/>
                      <a:pt x="557641" y="0"/>
                    </a:cubicBezTo>
                    <a:close/>
                  </a:path>
                </a:pathLst>
              </a:custGeom>
              <a:solidFill>
                <a:srgbClr val="FF94C8"/>
              </a:solidFill>
            </p:spPr>
          </p:sp>
          <p:sp>
            <p:nvSpPr>
              <p:cNvPr id="16" name="TextBox 16"/>
              <p:cNvSpPr txBox="1"/>
              <p:nvPr/>
            </p:nvSpPr>
            <p:spPr>
              <a:xfrm>
                <a:off x="46038" y="50800"/>
                <a:ext cx="890070" cy="406400"/>
              </a:xfrm>
              <a:prstGeom prst="rect">
                <a:avLst/>
              </a:prstGeom>
            </p:spPr>
            <p:txBody>
              <a:bodyPr lIns="50800" tIns="50800" rIns="50800" bIns="50800" rtlCol="0" anchor="ctr"/>
              <a:lstStyle/>
              <a:p>
                <a:pPr algn="ctr">
                  <a:lnSpc>
                    <a:spcPts val="2660"/>
                  </a:lnSpc>
                </a:pPr>
                <a:endParaRPr/>
              </a:p>
            </p:txBody>
          </p:sp>
        </p:grpSp>
        <p:sp>
          <p:nvSpPr>
            <p:cNvPr id="17" name="TextBox 17"/>
            <p:cNvSpPr txBox="1"/>
            <p:nvPr/>
          </p:nvSpPr>
          <p:spPr>
            <a:xfrm>
              <a:off x="119298" y="824699"/>
              <a:ext cx="6655551" cy="2419747"/>
            </a:xfrm>
            <a:prstGeom prst="rect">
              <a:avLst/>
            </a:prstGeom>
          </p:spPr>
          <p:txBody>
            <a:bodyPr lIns="0" tIns="0" rIns="0" bIns="0" rtlCol="0" anchor="t">
              <a:spAutoFit/>
            </a:bodyPr>
            <a:lstStyle/>
            <a:p>
              <a:pPr algn="ctr">
                <a:lnSpc>
                  <a:spcPts val="6701"/>
                </a:lnSpc>
              </a:pPr>
              <a:r>
                <a:rPr lang="en-US" sz="7364" dirty="0">
                  <a:solidFill>
                    <a:srgbClr val="FFFFFF"/>
                  </a:solidFill>
                  <a:latin typeface="Ara Hamah Homs"/>
                  <a:ea typeface="Ara Hamah Homs"/>
                  <a:cs typeface="Ara Hamah Homs"/>
                  <a:sym typeface="Ara Hamah Homs"/>
                </a:rPr>
                <a:t>PACKAGE</a:t>
              </a:r>
            </a:p>
            <a:p>
              <a:pPr algn="ctr">
                <a:lnSpc>
                  <a:spcPts val="6701"/>
                </a:lnSpc>
              </a:pPr>
              <a:r>
                <a:rPr lang="en-US" sz="7364" dirty="0">
                  <a:solidFill>
                    <a:srgbClr val="FFFFFF"/>
                  </a:solidFill>
                  <a:latin typeface="Ara Hamah Homs"/>
                  <a:ea typeface="Ara Hamah Homs"/>
                  <a:cs typeface="Ara Hamah Homs"/>
                  <a:sym typeface="Ara Hamah Homs"/>
                </a:rPr>
                <a:t>DIAGRAM</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E0EC"/>
        </a:solidFill>
        <a:effectLst/>
      </p:bgPr>
    </p:bg>
    <p:spTree>
      <p:nvGrpSpPr>
        <p:cNvPr id="1" name=""/>
        <p:cNvGrpSpPr/>
        <p:nvPr/>
      </p:nvGrpSpPr>
      <p:grpSpPr>
        <a:xfrm>
          <a:off x="0" y="0"/>
          <a:ext cx="0" cy="0"/>
          <a:chOff x="0" y="0"/>
          <a:chExt cx="0" cy="0"/>
        </a:xfrm>
      </p:grpSpPr>
      <p:grpSp>
        <p:nvGrpSpPr>
          <p:cNvPr id="2" name="Group 2"/>
          <p:cNvGrpSpPr/>
          <p:nvPr/>
        </p:nvGrpSpPr>
        <p:grpSpPr>
          <a:xfrm>
            <a:off x="15978736" y="-1288815"/>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FBCCE3"/>
            </a:solidFill>
          </p:spPr>
        </p:sp>
        <p:sp>
          <p:nvSpPr>
            <p:cNvPr id="4" name="TextBox 4"/>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169679" y="8335814"/>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FBCCE3"/>
            </a:solidFill>
          </p:spPr>
        </p:sp>
        <p:sp>
          <p:nvSpPr>
            <p:cNvPr id="7" name="TextBox 7"/>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1028700"/>
            <a:ext cx="10801168" cy="8978630"/>
            <a:chOff x="0" y="0"/>
            <a:chExt cx="14401557" cy="11971506"/>
          </a:xfrm>
        </p:grpSpPr>
        <p:grpSp>
          <p:nvGrpSpPr>
            <p:cNvPr id="9" name="Group 9"/>
            <p:cNvGrpSpPr/>
            <p:nvPr/>
          </p:nvGrpSpPr>
          <p:grpSpPr>
            <a:xfrm>
              <a:off x="0" y="0"/>
              <a:ext cx="14401557" cy="11971506"/>
              <a:chOff x="0" y="0"/>
              <a:chExt cx="2844752" cy="2364742"/>
            </a:xfrm>
          </p:grpSpPr>
          <p:sp>
            <p:nvSpPr>
              <p:cNvPr id="10" name="Freeform 10"/>
              <p:cNvSpPr/>
              <p:nvPr/>
            </p:nvSpPr>
            <p:spPr>
              <a:xfrm>
                <a:off x="0" y="0"/>
                <a:ext cx="2844752" cy="2364742"/>
              </a:xfrm>
              <a:custGeom>
                <a:avLst/>
                <a:gdLst/>
                <a:ahLst/>
                <a:cxnLst/>
                <a:rect l="l" t="t" r="r" b="b"/>
                <a:pathLst>
                  <a:path w="2844752" h="2364742">
                    <a:moveTo>
                      <a:pt x="0" y="0"/>
                    </a:moveTo>
                    <a:lnTo>
                      <a:pt x="2844752" y="0"/>
                    </a:lnTo>
                    <a:lnTo>
                      <a:pt x="2844752" y="2364742"/>
                    </a:lnTo>
                    <a:lnTo>
                      <a:pt x="0" y="2364742"/>
                    </a:lnTo>
                    <a:close/>
                  </a:path>
                </a:pathLst>
              </a:custGeom>
              <a:solidFill>
                <a:srgbClr val="FF6EAF"/>
              </a:solidFill>
            </p:spPr>
          </p:sp>
          <p:sp>
            <p:nvSpPr>
              <p:cNvPr id="11" name="TextBox 11"/>
              <p:cNvSpPr txBox="1"/>
              <p:nvPr/>
            </p:nvSpPr>
            <p:spPr>
              <a:xfrm>
                <a:off x="0" y="-38100"/>
                <a:ext cx="2844752" cy="240284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222309" y="363275"/>
              <a:ext cx="14179247" cy="11244957"/>
            </a:xfrm>
            <a:custGeom>
              <a:avLst/>
              <a:gdLst/>
              <a:ahLst/>
              <a:cxnLst/>
              <a:rect l="l" t="t" r="r" b="b"/>
              <a:pathLst>
                <a:path w="14179247" h="11244957">
                  <a:moveTo>
                    <a:pt x="0" y="0"/>
                  </a:moveTo>
                  <a:lnTo>
                    <a:pt x="14179248" y="0"/>
                  </a:lnTo>
                  <a:lnTo>
                    <a:pt x="14179248" y="11244957"/>
                  </a:lnTo>
                  <a:lnTo>
                    <a:pt x="0" y="11244957"/>
                  </a:lnTo>
                  <a:lnTo>
                    <a:pt x="0" y="0"/>
                  </a:lnTo>
                  <a:close/>
                </a:path>
              </a:pathLst>
            </a:custGeom>
            <a:blipFill>
              <a:blip r:embed="rId2"/>
              <a:stretch>
                <a:fillRect/>
              </a:stretch>
            </a:blipFill>
          </p:spPr>
        </p:sp>
      </p:grpSp>
      <p:grpSp>
        <p:nvGrpSpPr>
          <p:cNvPr id="18" name="Group 17">
            <a:extLst>
              <a:ext uri="{FF2B5EF4-FFF2-40B4-BE49-F238E27FC236}">
                <a16:creationId xmlns:a16="http://schemas.microsoft.com/office/drawing/2014/main" id="{6A28580D-6560-2A02-D4C4-6B44ED52107B}"/>
              </a:ext>
            </a:extLst>
          </p:cNvPr>
          <p:cNvGrpSpPr/>
          <p:nvPr/>
        </p:nvGrpSpPr>
        <p:grpSpPr>
          <a:xfrm>
            <a:off x="12200373" y="3517812"/>
            <a:ext cx="5949638" cy="3122085"/>
            <a:chOff x="12200373" y="3517812"/>
            <a:chExt cx="5949638" cy="3122085"/>
          </a:xfrm>
        </p:grpSpPr>
        <p:grpSp>
          <p:nvGrpSpPr>
            <p:cNvPr id="14" name="Group 14"/>
            <p:cNvGrpSpPr/>
            <p:nvPr/>
          </p:nvGrpSpPr>
          <p:grpSpPr>
            <a:xfrm>
              <a:off x="12200373" y="3517812"/>
              <a:ext cx="5949638" cy="3122085"/>
              <a:chOff x="0" y="0"/>
              <a:chExt cx="997335" cy="537638"/>
            </a:xfrm>
          </p:grpSpPr>
          <p:sp>
            <p:nvSpPr>
              <p:cNvPr id="15" name="Freeform 15"/>
              <p:cNvSpPr/>
              <p:nvPr/>
            </p:nvSpPr>
            <p:spPr>
              <a:xfrm>
                <a:off x="0" y="0"/>
                <a:ext cx="997335" cy="537638"/>
              </a:xfrm>
              <a:custGeom>
                <a:avLst/>
                <a:gdLst/>
                <a:ahLst/>
                <a:cxnLst/>
                <a:rect l="l" t="t" r="r" b="b"/>
                <a:pathLst>
                  <a:path w="997335" h="537638">
                    <a:moveTo>
                      <a:pt x="557641" y="0"/>
                    </a:moveTo>
                    <a:cubicBezTo>
                      <a:pt x="568414" y="0"/>
                      <a:pt x="579251" y="0"/>
                      <a:pt x="590003" y="0"/>
                    </a:cubicBezTo>
                    <a:cubicBezTo>
                      <a:pt x="675721" y="8909"/>
                      <a:pt x="729291" y="38564"/>
                      <a:pt x="753691" y="87090"/>
                    </a:cubicBezTo>
                    <a:cubicBezTo>
                      <a:pt x="896598" y="80618"/>
                      <a:pt x="997335" y="172373"/>
                      <a:pt x="937179" y="262426"/>
                    </a:cubicBezTo>
                    <a:cubicBezTo>
                      <a:pt x="958235" y="281349"/>
                      <a:pt x="975802" y="302517"/>
                      <a:pt x="982146" y="330926"/>
                    </a:cubicBezTo>
                    <a:cubicBezTo>
                      <a:pt x="982146" y="339065"/>
                      <a:pt x="982146" y="347184"/>
                      <a:pt x="982146" y="355321"/>
                    </a:cubicBezTo>
                    <a:cubicBezTo>
                      <a:pt x="963240" y="427627"/>
                      <a:pt x="881886" y="476486"/>
                      <a:pt x="748325" y="463333"/>
                    </a:cubicBezTo>
                    <a:cubicBezTo>
                      <a:pt x="713960" y="500459"/>
                      <a:pt x="652812" y="537638"/>
                      <a:pt x="557661" y="533008"/>
                    </a:cubicBezTo>
                    <a:cubicBezTo>
                      <a:pt x="508478" y="530570"/>
                      <a:pt x="474263" y="516453"/>
                      <a:pt x="444306" y="499302"/>
                    </a:cubicBezTo>
                    <a:cubicBezTo>
                      <a:pt x="412753" y="513559"/>
                      <a:pt x="378580" y="524747"/>
                      <a:pt x="329206" y="524871"/>
                    </a:cubicBezTo>
                    <a:cubicBezTo>
                      <a:pt x="214978" y="525082"/>
                      <a:pt x="138564" y="470155"/>
                      <a:pt x="136711" y="394815"/>
                    </a:cubicBezTo>
                    <a:cubicBezTo>
                      <a:pt x="63278" y="377190"/>
                      <a:pt x="13541" y="344291"/>
                      <a:pt x="0" y="287995"/>
                    </a:cubicBezTo>
                    <a:cubicBezTo>
                      <a:pt x="0" y="279858"/>
                      <a:pt x="0" y="271704"/>
                      <a:pt x="0" y="263601"/>
                    </a:cubicBezTo>
                    <a:cubicBezTo>
                      <a:pt x="14946" y="207816"/>
                      <a:pt x="61979" y="172776"/>
                      <a:pt x="140288" y="157922"/>
                    </a:cubicBezTo>
                    <a:cubicBezTo>
                      <a:pt x="135583" y="63818"/>
                      <a:pt x="292224" y="5016"/>
                      <a:pt x="420908" y="46474"/>
                    </a:cubicBezTo>
                    <a:cubicBezTo>
                      <a:pt x="451546" y="25973"/>
                      <a:pt x="494894" y="3613"/>
                      <a:pt x="557641" y="0"/>
                    </a:cubicBezTo>
                    <a:close/>
                  </a:path>
                </a:pathLst>
              </a:custGeom>
              <a:solidFill>
                <a:srgbClr val="FF94C8"/>
              </a:solidFill>
            </p:spPr>
          </p:sp>
          <p:sp>
            <p:nvSpPr>
              <p:cNvPr id="16" name="TextBox 16"/>
              <p:cNvSpPr txBox="1"/>
              <p:nvPr/>
            </p:nvSpPr>
            <p:spPr>
              <a:xfrm>
                <a:off x="46038" y="50800"/>
                <a:ext cx="890070" cy="4064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2567693" y="4499951"/>
              <a:ext cx="5336039" cy="1684263"/>
            </a:xfrm>
            <a:prstGeom prst="rect">
              <a:avLst/>
            </a:prstGeom>
          </p:spPr>
          <p:txBody>
            <a:bodyPr lIns="0" tIns="0" rIns="0" bIns="0" rtlCol="0" anchor="t">
              <a:spAutoFit/>
            </a:bodyPr>
            <a:lstStyle/>
            <a:p>
              <a:pPr algn="ctr">
                <a:lnSpc>
                  <a:spcPts val="6216"/>
                </a:lnSpc>
              </a:pPr>
              <a:r>
                <a:rPr lang="en-US" sz="6831" dirty="0">
                  <a:solidFill>
                    <a:srgbClr val="FFFFFF"/>
                  </a:solidFill>
                  <a:latin typeface="Ara Hamah Homs"/>
                  <a:ea typeface="Ara Hamah Homs"/>
                  <a:cs typeface="Ara Hamah Homs"/>
                  <a:sym typeface="Ara Hamah Homs"/>
                </a:rPr>
                <a:t>DEPLOYMENT</a:t>
              </a:r>
            </a:p>
            <a:p>
              <a:pPr algn="ctr">
                <a:lnSpc>
                  <a:spcPts val="6216"/>
                </a:lnSpc>
              </a:pPr>
              <a:r>
                <a:rPr lang="en-US" sz="6831" dirty="0">
                  <a:solidFill>
                    <a:srgbClr val="FFFFFF"/>
                  </a:solidFill>
                  <a:latin typeface="Ara Hamah Homs"/>
                  <a:ea typeface="Ara Hamah Homs"/>
                  <a:cs typeface="Ara Hamah Homs"/>
                  <a:sym typeface="Ara Hamah Homs"/>
                </a:rPr>
                <a:t>DIAGRAM</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0EC"/>
        </a:solidFill>
        <a:effectLst/>
      </p:bgPr>
    </p:bg>
    <p:spTree>
      <p:nvGrpSpPr>
        <p:cNvPr id="1" name=""/>
        <p:cNvGrpSpPr/>
        <p:nvPr/>
      </p:nvGrpSpPr>
      <p:grpSpPr>
        <a:xfrm>
          <a:off x="0" y="0"/>
          <a:ext cx="0" cy="0"/>
          <a:chOff x="0" y="0"/>
          <a:chExt cx="0" cy="0"/>
        </a:xfrm>
      </p:grpSpPr>
      <p:sp>
        <p:nvSpPr>
          <p:cNvPr id="2" name="Freeform 2"/>
          <p:cNvSpPr/>
          <p:nvPr/>
        </p:nvSpPr>
        <p:spPr>
          <a:xfrm>
            <a:off x="15691033" y="-1731182"/>
            <a:ext cx="5997092" cy="4884904"/>
          </a:xfrm>
          <a:custGeom>
            <a:avLst/>
            <a:gdLst/>
            <a:ahLst/>
            <a:cxnLst/>
            <a:rect l="l" t="t" r="r" b="b"/>
            <a:pathLst>
              <a:path w="5997092" h="4884904">
                <a:moveTo>
                  <a:pt x="0" y="0"/>
                </a:moveTo>
                <a:lnTo>
                  <a:pt x="5997092" y="0"/>
                </a:lnTo>
                <a:lnTo>
                  <a:pt x="5997092" y="4884904"/>
                </a:lnTo>
                <a:lnTo>
                  <a:pt x="0" y="4884904"/>
                </a:lnTo>
                <a:lnTo>
                  <a:pt x="0" y="0"/>
                </a:lnTo>
                <a:close/>
              </a:path>
            </a:pathLst>
          </a:custGeom>
          <a:blipFill>
            <a:blip r:embed="rId2">
              <a:extLst>
                <a:ext uri="{96DAC541-7B7A-43D3-8B79-37D633B846F1}">
                  <asvg:svgBlip xmlns:asvg="http://schemas.microsoft.com/office/drawing/2016/SVG/main" r:embed="rId3"/>
                </a:ext>
              </a:extLst>
            </a:blip>
            <a:stretch>
              <a:fillRect l="-651" r="-651"/>
            </a:stretch>
          </a:blipFill>
        </p:spPr>
      </p:sp>
      <p:sp>
        <p:nvSpPr>
          <p:cNvPr id="3" name="Freeform 3"/>
          <p:cNvSpPr/>
          <p:nvPr/>
        </p:nvSpPr>
        <p:spPr>
          <a:xfrm>
            <a:off x="-659484" y="8751778"/>
            <a:ext cx="5997092" cy="4884904"/>
          </a:xfrm>
          <a:custGeom>
            <a:avLst/>
            <a:gdLst/>
            <a:ahLst/>
            <a:cxnLst/>
            <a:rect l="l" t="t" r="r" b="b"/>
            <a:pathLst>
              <a:path w="5997092" h="4884904">
                <a:moveTo>
                  <a:pt x="0" y="0"/>
                </a:moveTo>
                <a:lnTo>
                  <a:pt x="5997092" y="0"/>
                </a:lnTo>
                <a:lnTo>
                  <a:pt x="5997092" y="4884904"/>
                </a:lnTo>
                <a:lnTo>
                  <a:pt x="0" y="4884904"/>
                </a:lnTo>
                <a:lnTo>
                  <a:pt x="0" y="0"/>
                </a:lnTo>
                <a:close/>
              </a:path>
            </a:pathLst>
          </a:custGeom>
          <a:blipFill>
            <a:blip r:embed="rId2">
              <a:extLst>
                <a:ext uri="{96DAC541-7B7A-43D3-8B79-37D633B846F1}">
                  <asvg:svgBlip xmlns:asvg="http://schemas.microsoft.com/office/drawing/2016/SVG/main" r:embed="rId3"/>
                </a:ext>
              </a:extLst>
            </a:blip>
            <a:stretch>
              <a:fillRect l="-651" r="-651"/>
            </a:stretch>
          </a:blipFill>
        </p:spPr>
      </p:sp>
      <p:grpSp>
        <p:nvGrpSpPr>
          <p:cNvPr id="4" name="Group 4"/>
          <p:cNvGrpSpPr/>
          <p:nvPr/>
        </p:nvGrpSpPr>
        <p:grpSpPr>
          <a:xfrm>
            <a:off x="5050949" y="3153722"/>
            <a:ext cx="13003481" cy="5223013"/>
            <a:chOff x="0" y="0"/>
            <a:chExt cx="17337975" cy="6964017"/>
          </a:xfrm>
        </p:grpSpPr>
        <p:grpSp>
          <p:nvGrpSpPr>
            <p:cNvPr id="5" name="Group 5"/>
            <p:cNvGrpSpPr/>
            <p:nvPr/>
          </p:nvGrpSpPr>
          <p:grpSpPr>
            <a:xfrm>
              <a:off x="0" y="0"/>
              <a:ext cx="17337975" cy="6964017"/>
              <a:chOff x="0" y="0"/>
              <a:chExt cx="3424785" cy="1375608"/>
            </a:xfrm>
          </p:grpSpPr>
          <p:sp>
            <p:nvSpPr>
              <p:cNvPr id="6" name="Freeform 6"/>
              <p:cNvSpPr/>
              <p:nvPr/>
            </p:nvSpPr>
            <p:spPr>
              <a:xfrm>
                <a:off x="0" y="0"/>
                <a:ext cx="3424785" cy="1375608"/>
              </a:xfrm>
              <a:custGeom>
                <a:avLst/>
                <a:gdLst/>
                <a:ahLst/>
                <a:cxnLst/>
                <a:rect l="l" t="t" r="r" b="b"/>
                <a:pathLst>
                  <a:path w="3424785" h="1375608">
                    <a:moveTo>
                      <a:pt x="30364" y="0"/>
                    </a:moveTo>
                    <a:lnTo>
                      <a:pt x="3394421" y="0"/>
                    </a:lnTo>
                    <a:cubicBezTo>
                      <a:pt x="3411191" y="0"/>
                      <a:pt x="3424785" y="13594"/>
                      <a:pt x="3424785" y="30364"/>
                    </a:cubicBezTo>
                    <a:lnTo>
                      <a:pt x="3424785" y="1345244"/>
                    </a:lnTo>
                    <a:cubicBezTo>
                      <a:pt x="3424785" y="1362014"/>
                      <a:pt x="3411191" y="1375608"/>
                      <a:pt x="3394421" y="1375608"/>
                    </a:cubicBezTo>
                    <a:lnTo>
                      <a:pt x="30364" y="1375608"/>
                    </a:lnTo>
                    <a:cubicBezTo>
                      <a:pt x="13594" y="1375608"/>
                      <a:pt x="0" y="1362014"/>
                      <a:pt x="0" y="1345244"/>
                    </a:cubicBezTo>
                    <a:lnTo>
                      <a:pt x="0" y="30364"/>
                    </a:lnTo>
                    <a:cubicBezTo>
                      <a:pt x="0" y="13594"/>
                      <a:pt x="13594" y="0"/>
                      <a:pt x="30364" y="0"/>
                    </a:cubicBezTo>
                    <a:close/>
                  </a:path>
                </a:pathLst>
              </a:custGeom>
              <a:solidFill>
                <a:srgbClr val="FFFFFF"/>
              </a:solidFill>
            </p:spPr>
          </p:sp>
          <p:sp>
            <p:nvSpPr>
              <p:cNvPr id="7" name="TextBox 7"/>
              <p:cNvSpPr txBox="1"/>
              <p:nvPr/>
            </p:nvSpPr>
            <p:spPr>
              <a:xfrm>
                <a:off x="0" y="-38100"/>
                <a:ext cx="3424785" cy="141370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607643" y="420700"/>
              <a:ext cx="16458125" cy="6270625"/>
            </a:xfrm>
            <a:prstGeom prst="rect">
              <a:avLst/>
            </a:prstGeom>
          </p:spPr>
          <p:txBody>
            <a:bodyPr lIns="0" tIns="0" rIns="0" bIns="0" rtlCol="0" anchor="t">
              <a:spAutoFit/>
            </a:bodyPr>
            <a:lstStyle/>
            <a:p>
              <a:pPr algn="just">
                <a:lnSpc>
                  <a:spcPts val="6000"/>
                </a:lnSpc>
              </a:pPr>
              <a:r>
                <a:rPr lang="en-US" sz="4000">
                  <a:solidFill>
                    <a:srgbClr val="FF5EB9"/>
                  </a:solidFill>
                  <a:latin typeface="Poppins"/>
                  <a:ea typeface="Poppins"/>
                  <a:cs typeface="Poppins"/>
                  <a:sym typeface="Poppins"/>
                </a:rPr>
                <a:t>Monitoring fake product reviews is vital in e-commerce to prevent manipulation of ratings. Machine learning algorithms analyze patterns to identify and filter out fake reviews. This ensures that customers get accurate information and that businesses compete fairly.</a:t>
              </a:r>
            </a:p>
          </p:txBody>
        </p:sp>
      </p:grpSp>
      <p:sp>
        <p:nvSpPr>
          <p:cNvPr id="9" name="Freeform 9"/>
          <p:cNvSpPr/>
          <p:nvPr/>
        </p:nvSpPr>
        <p:spPr>
          <a:xfrm rot="-7224490">
            <a:off x="-7569327" y="-5448300"/>
            <a:ext cx="1819341" cy="1580553"/>
          </a:xfrm>
          <a:custGeom>
            <a:avLst/>
            <a:gdLst/>
            <a:ahLst/>
            <a:cxnLst/>
            <a:rect l="l" t="t" r="r" b="b"/>
            <a:pathLst>
              <a:path w="1819341" h="1580553">
                <a:moveTo>
                  <a:pt x="0" y="0"/>
                </a:moveTo>
                <a:lnTo>
                  <a:pt x="1819341" y="0"/>
                </a:lnTo>
                <a:lnTo>
                  <a:pt x="1819341" y="1580553"/>
                </a:lnTo>
                <a:lnTo>
                  <a:pt x="0" y="1580553"/>
                </a:lnTo>
                <a:lnTo>
                  <a:pt x="0" y="0"/>
                </a:lnTo>
                <a:close/>
              </a:path>
            </a:pathLst>
          </a:custGeom>
          <a:blipFill>
            <a:blip r:embed="rId4">
              <a:extLst>
                <a:ext uri="{96DAC541-7B7A-43D3-8B79-37D633B846F1}">
                  <asvg:svgBlip xmlns:asvg="http://schemas.microsoft.com/office/drawing/2016/SVG/main" r:embed="rId5"/>
                </a:ext>
              </a:extLst>
            </a:blip>
            <a:stretch>
              <a:fillRect l="-240" r="-240"/>
            </a:stretch>
          </a:blipFill>
        </p:spPr>
      </p:sp>
      <p:sp>
        <p:nvSpPr>
          <p:cNvPr id="10" name="Freeform 10"/>
          <p:cNvSpPr/>
          <p:nvPr/>
        </p:nvSpPr>
        <p:spPr>
          <a:xfrm>
            <a:off x="19659600" y="-9182100"/>
            <a:ext cx="2028525" cy="2547598"/>
          </a:xfrm>
          <a:custGeom>
            <a:avLst/>
            <a:gdLst/>
            <a:ahLst/>
            <a:cxnLst/>
            <a:rect l="l" t="t" r="r" b="b"/>
            <a:pathLst>
              <a:path w="2028525" h="2547598">
                <a:moveTo>
                  <a:pt x="0" y="0"/>
                </a:moveTo>
                <a:lnTo>
                  <a:pt x="2028525" y="0"/>
                </a:lnTo>
                <a:lnTo>
                  <a:pt x="2028525" y="2547598"/>
                </a:lnTo>
                <a:lnTo>
                  <a:pt x="0" y="2547598"/>
                </a:lnTo>
                <a:lnTo>
                  <a:pt x="0" y="0"/>
                </a:lnTo>
                <a:close/>
              </a:path>
            </a:pathLst>
          </a:custGeom>
          <a:blipFill>
            <a:blip r:embed="rId6">
              <a:extLst>
                <a:ext uri="{96DAC541-7B7A-43D3-8B79-37D633B846F1}">
                  <asvg:svgBlip xmlns:asvg="http://schemas.microsoft.com/office/drawing/2016/SVG/main" r:embed="rId7"/>
                </a:ext>
              </a:extLst>
            </a:blip>
            <a:stretch>
              <a:fillRect t="-92" b="-92"/>
            </a:stretch>
          </a:blipFill>
        </p:spPr>
      </p:sp>
      <p:sp>
        <p:nvSpPr>
          <p:cNvPr id="11" name="Freeform 11"/>
          <p:cNvSpPr/>
          <p:nvPr/>
        </p:nvSpPr>
        <p:spPr>
          <a:xfrm>
            <a:off x="3154406" y="-2894689"/>
            <a:ext cx="1037481" cy="1080009"/>
          </a:xfrm>
          <a:custGeom>
            <a:avLst/>
            <a:gdLst/>
            <a:ahLst/>
            <a:cxnLst/>
            <a:rect l="l" t="t" r="r" b="b"/>
            <a:pathLst>
              <a:path w="1037481" h="1080009">
                <a:moveTo>
                  <a:pt x="0" y="0"/>
                </a:moveTo>
                <a:lnTo>
                  <a:pt x="1037480" y="0"/>
                </a:lnTo>
                <a:lnTo>
                  <a:pt x="1037480" y="1080009"/>
                </a:lnTo>
                <a:lnTo>
                  <a:pt x="0" y="10800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7961223" y="-2099799"/>
            <a:ext cx="1037481" cy="1080009"/>
          </a:xfrm>
          <a:custGeom>
            <a:avLst/>
            <a:gdLst/>
            <a:ahLst/>
            <a:cxnLst/>
            <a:rect l="l" t="t" r="r" b="b"/>
            <a:pathLst>
              <a:path w="1037481" h="1080009">
                <a:moveTo>
                  <a:pt x="0" y="0"/>
                </a:moveTo>
                <a:lnTo>
                  <a:pt x="1037480" y="0"/>
                </a:lnTo>
                <a:lnTo>
                  <a:pt x="1037480" y="1080009"/>
                </a:lnTo>
                <a:lnTo>
                  <a:pt x="0" y="10800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3024620" y="-1357695"/>
            <a:ext cx="1037481" cy="1080009"/>
          </a:xfrm>
          <a:custGeom>
            <a:avLst/>
            <a:gdLst/>
            <a:ahLst/>
            <a:cxnLst/>
            <a:rect l="l" t="t" r="r" b="b"/>
            <a:pathLst>
              <a:path w="1037481" h="1080009">
                <a:moveTo>
                  <a:pt x="0" y="0"/>
                </a:moveTo>
                <a:lnTo>
                  <a:pt x="1037480" y="0"/>
                </a:lnTo>
                <a:lnTo>
                  <a:pt x="1037480" y="1080009"/>
                </a:lnTo>
                <a:lnTo>
                  <a:pt x="0" y="10800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3105303" y="-3527453"/>
            <a:ext cx="13754536" cy="441228"/>
          </a:xfrm>
          <a:custGeom>
            <a:avLst/>
            <a:gdLst/>
            <a:ahLst/>
            <a:cxnLst/>
            <a:rect l="l" t="t" r="r" b="b"/>
            <a:pathLst>
              <a:path w="13754536" h="441228">
                <a:moveTo>
                  <a:pt x="0" y="0"/>
                </a:moveTo>
                <a:lnTo>
                  <a:pt x="13754535" y="0"/>
                </a:lnTo>
                <a:lnTo>
                  <a:pt x="13754535" y="441228"/>
                </a:lnTo>
                <a:lnTo>
                  <a:pt x="0" y="4412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5" name="Group 15"/>
          <p:cNvGrpSpPr/>
          <p:nvPr/>
        </p:nvGrpSpPr>
        <p:grpSpPr>
          <a:xfrm>
            <a:off x="-659484" y="2995973"/>
            <a:ext cx="5402673" cy="5538511"/>
            <a:chOff x="0" y="0"/>
            <a:chExt cx="7613911" cy="7805345"/>
          </a:xfrm>
        </p:grpSpPr>
        <p:sp>
          <p:nvSpPr>
            <p:cNvPr id="16" name="Freeform 16"/>
            <p:cNvSpPr/>
            <p:nvPr/>
          </p:nvSpPr>
          <p:spPr>
            <a:xfrm>
              <a:off x="0" y="0"/>
              <a:ext cx="7613828" cy="7805293"/>
            </a:xfrm>
            <a:custGeom>
              <a:avLst/>
              <a:gdLst/>
              <a:ahLst/>
              <a:cxnLst/>
              <a:rect l="l" t="t" r="r" b="b"/>
              <a:pathLst>
                <a:path w="7613828" h="7805293">
                  <a:moveTo>
                    <a:pt x="0" y="0"/>
                  </a:moveTo>
                  <a:lnTo>
                    <a:pt x="7613828" y="0"/>
                  </a:lnTo>
                  <a:lnTo>
                    <a:pt x="7613828" y="7805293"/>
                  </a:lnTo>
                  <a:lnTo>
                    <a:pt x="0" y="7805293"/>
                  </a:lnTo>
                  <a:lnTo>
                    <a:pt x="0" y="0"/>
                  </a:lnTo>
                  <a:close/>
                </a:path>
              </a:pathLst>
            </a:custGeom>
            <a:blipFill>
              <a:blip r:embed="rId12"/>
              <a:stretch>
                <a:fillRect l="-1257" r="-1258"/>
              </a:stretch>
            </a:blipFill>
          </p:spPr>
        </p:sp>
      </p:grpSp>
      <p:sp>
        <p:nvSpPr>
          <p:cNvPr id="17" name="TextBox 17"/>
          <p:cNvSpPr txBox="1"/>
          <p:nvPr/>
        </p:nvSpPr>
        <p:spPr>
          <a:xfrm>
            <a:off x="4888496" y="1484439"/>
            <a:ext cx="10188149" cy="1344871"/>
          </a:xfrm>
          <a:prstGeom prst="rect">
            <a:avLst/>
          </a:prstGeom>
        </p:spPr>
        <p:txBody>
          <a:bodyPr lIns="0" tIns="0" rIns="0" bIns="0" rtlCol="0" anchor="t">
            <a:spAutoFit/>
          </a:bodyPr>
          <a:lstStyle/>
          <a:p>
            <a:pPr algn="ctr">
              <a:lnSpc>
                <a:spcPts val="8896"/>
              </a:lnSpc>
            </a:pPr>
            <a:r>
              <a:rPr lang="en-US" sz="9363" spc="588">
                <a:solidFill>
                  <a:srgbClr val="EF2F7F"/>
                </a:solidFill>
                <a:latin typeface="Handyman"/>
                <a:ea typeface="Handyman"/>
                <a:cs typeface="Handyman"/>
                <a:sym typeface="Handyman"/>
              </a:rPr>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E0EC"/>
        </a:solidFill>
        <a:effectLst/>
      </p:bgPr>
    </p:bg>
    <p:spTree>
      <p:nvGrpSpPr>
        <p:cNvPr id="1" name=""/>
        <p:cNvGrpSpPr/>
        <p:nvPr/>
      </p:nvGrpSpPr>
      <p:grpSpPr>
        <a:xfrm>
          <a:off x="0" y="0"/>
          <a:ext cx="0" cy="0"/>
          <a:chOff x="0" y="0"/>
          <a:chExt cx="0" cy="0"/>
        </a:xfrm>
      </p:grpSpPr>
      <p:sp>
        <p:nvSpPr>
          <p:cNvPr id="2" name="Freeform 2"/>
          <p:cNvSpPr/>
          <p:nvPr/>
        </p:nvSpPr>
        <p:spPr>
          <a:xfrm>
            <a:off x="-1711466" y="-1630794"/>
            <a:ext cx="4394447" cy="4114800"/>
          </a:xfrm>
          <a:custGeom>
            <a:avLst/>
            <a:gdLst/>
            <a:ahLst/>
            <a:cxnLst/>
            <a:rect l="l" t="t" r="r" b="b"/>
            <a:pathLst>
              <a:path w="4394447" h="4114800">
                <a:moveTo>
                  <a:pt x="0" y="0"/>
                </a:moveTo>
                <a:lnTo>
                  <a:pt x="4394447" y="0"/>
                </a:lnTo>
                <a:lnTo>
                  <a:pt x="43944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286" r="-286"/>
            </a:stretch>
          </a:blipFill>
        </p:spPr>
      </p:sp>
      <p:sp>
        <p:nvSpPr>
          <p:cNvPr id="3" name="Freeform 3"/>
          <p:cNvSpPr/>
          <p:nvPr/>
        </p:nvSpPr>
        <p:spPr>
          <a:xfrm>
            <a:off x="1028700" y="2561359"/>
            <a:ext cx="16230600" cy="5164282"/>
          </a:xfrm>
          <a:custGeom>
            <a:avLst/>
            <a:gdLst/>
            <a:ahLst/>
            <a:cxnLst/>
            <a:rect l="l" t="t" r="r" b="b"/>
            <a:pathLst>
              <a:path w="16230600" h="5164282">
                <a:moveTo>
                  <a:pt x="0" y="0"/>
                </a:moveTo>
                <a:lnTo>
                  <a:pt x="16230600" y="0"/>
                </a:lnTo>
                <a:lnTo>
                  <a:pt x="16230600" y="5164282"/>
                </a:lnTo>
                <a:lnTo>
                  <a:pt x="0" y="51642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3494895">
            <a:off x="935518" y="6015269"/>
            <a:ext cx="1520536" cy="1905000"/>
          </a:xfrm>
          <a:custGeom>
            <a:avLst/>
            <a:gdLst/>
            <a:ahLst/>
            <a:cxnLst/>
            <a:rect l="l" t="t" r="r" b="b"/>
            <a:pathLst>
              <a:path w="1520536" h="1905000">
                <a:moveTo>
                  <a:pt x="0" y="0"/>
                </a:moveTo>
                <a:lnTo>
                  <a:pt x="1520536" y="0"/>
                </a:lnTo>
                <a:lnTo>
                  <a:pt x="1520536" y="1905000"/>
                </a:lnTo>
                <a:lnTo>
                  <a:pt x="0" y="190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3838306"/>
            <a:ext cx="16383000" cy="1981736"/>
          </a:xfrm>
          <a:prstGeom prst="rect">
            <a:avLst/>
          </a:prstGeom>
        </p:spPr>
        <p:txBody>
          <a:bodyPr lIns="0" tIns="0" rIns="0" bIns="0" rtlCol="0" anchor="t">
            <a:spAutoFit/>
          </a:bodyPr>
          <a:lstStyle/>
          <a:p>
            <a:pPr algn="ctr">
              <a:lnSpc>
                <a:spcPts val="16250"/>
              </a:lnSpc>
            </a:pPr>
            <a:r>
              <a:rPr lang="en-US" sz="11607">
                <a:solidFill>
                  <a:srgbClr val="EF2F7F"/>
                </a:solidFill>
                <a:latin typeface="Blueberry"/>
                <a:ea typeface="Blueberry"/>
                <a:cs typeface="Blueberry"/>
                <a:sym typeface="Blueberry"/>
              </a:rPr>
              <a:t>THANK YOU!</a:t>
            </a:r>
          </a:p>
        </p:txBody>
      </p:sp>
      <p:sp>
        <p:nvSpPr>
          <p:cNvPr id="6" name="Freeform 6"/>
          <p:cNvSpPr/>
          <p:nvPr/>
        </p:nvSpPr>
        <p:spPr>
          <a:xfrm rot="3494895">
            <a:off x="15806108" y="1957154"/>
            <a:ext cx="1520536" cy="1905000"/>
          </a:xfrm>
          <a:custGeom>
            <a:avLst/>
            <a:gdLst/>
            <a:ahLst/>
            <a:cxnLst/>
            <a:rect l="l" t="t" r="r" b="b"/>
            <a:pathLst>
              <a:path w="1520536" h="1905000">
                <a:moveTo>
                  <a:pt x="0" y="0"/>
                </a:moveTo>
                <a:lnTo>
                  <a:pt x="1520536" y="0"/>
                </a:lnTo>
                <a:lnTo>
                  <a:pt x="1520536" y="1905000"/>
                </a:lnTo>
                <a:lnTo>
                  <a:pt x="0" y="1905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5356348" y="7926590"/>
            <a:ext cx="4394447" cy="4114800"/>
          </a:xfrm>
          <a:custGeom>
            <a:avLst/>
            <a:gdLst/>
            <a:ahLst/>
            <a:cxnLst/>
            <a:rect l="l" t="t" r="r" b="b"/>
            <a:pathLst>
              <a:path w="4394447" h="4114800">
                <a:moveTo>
                  <a:pt x="0" y="0"/>
                </a:moveTo>
                <a:lnTo>
                  <a:pt x="4394447" y="0"/>
                </a:lnTo>
                <a:lnTo>
                  <a:pt x="43944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286" r="-286"/>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0E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544053"/>
            <a:ext cx="16876643" cy="5595730"/>
            <a:chOff x="0" y="0"/>
            <a:chExt cx="22502191" cy="7460974"/>
          </a:xfrm>
        </p:grpSpPr>
        <p:grpSp>
          <p:nvGrpSpPr>
            <p:cNvPr id="3" name="Group 3"/>
            <p:cNvGrpSpPr/>
            <p:nvPr/>
          </p:nvGrpSpPr>
          <p:grpSpPr>
            <a:xfrm>
              <a:off x="0" y="0"/>
              <a:ext cx="22502191" cy="7460974"/>
              <a:chOff x="0" y="0"/>
              <a:chExt cx="4444877" cy="1473773"/>
            </a:xfrm>
          </p:grpSpPr>
          <p:sp>
            <p:nvSpPr>
              <p:cNvPr id="4" name="Freeform 4"/>
              <p:cNvSpPr/>
              <p:nvPr/>
            </p:nvSpPr>
            <p:spPr>
              <a:xfrm>
                <a:off x="0" y="0"/>
                <a:ext cx="4444877" cy="1473773"/>
              </a:xfrm>
              <a:custGeom>
                <a:avLst/>
                <a:gdLst/>
                <a:ahLst/>
                <a:cxnLst/>
                <a:rect l="l" t="t" r="r" b="b"/>
                <a:pathLst>
                  <a:path w="4444877" h="1473773">
                    <a:moveTo>
                      <a:pt x="23396" y="0"/>
                    </a:moveTo>
                    <a:lnTo>
                      <a:pt x="4421482" y="0"/>
                    </a:lnTo>
                    <a:cubicBezTo>
                      <a:pt x="4434403" y="0"/>
                      <a:pt x="4444877" y="10475"/>
                      <a:pt x="4444877" y="23396"/>
                    </a:cubicBezTo>
                    <a:lnTo>
                      <a:pt x="4444877" y="1450377"/>
                    </a:lnTo>
                    <a:cubicBezTo>
                      <a:pt x="4444877" y="1463298"/>
                      <a:pt x="4434403" y="1473773"/>
                      <a:pt x="4421482" y="1473773"/>
                    </a:cubicBezTo>
                    <a:lnTo>
                      <a:pt x="23396" y="1473773"/>
                    </a:lnTo>
                    <a:cubicBezTo>
                      <a:pt x="10475" y="1473773"/>
                      <a:pt x="0" y="1463298"/>
                      <a:pt x="0" y="1450377"/>
                    </a:cubicBezTo>
                    <a:lnTo>
                      <a:pt x="0" y="23396"/>
                    </a:lnTo>
                    <a:cubicBezTo>
                      <a:pt x="0" y="10475"/>
                      <a:pt x="10475" y="0"/>
                      <a:pt x="23396" y="0"/>
                    </a:cubicBezTo>
                    <a:close/>
                  </a:path>
                </a:pathLst>
              </a:custGeom>
              <a:solidFill>
                <a:srgbClr val="FFFFFF"/>
              </a:solidFill>
            </p:spPr>
          </p:sp>
          <p:sp>
            <p:nvSpPr>
              <p:cNvPr id="5" name="TextBox 5"/>
              <p:cNvSpPr txBox="1"/>
              <p:nvPr/>
            </p:nvSpPr>
            <p:spPr>
              <a:xfrm>
                <a:off x="0" y="-38100"/>
                <a:ext cx="4444877" cy="151187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11819" y="1025387"/>
              <a:ext cx="21858386" cy="5295900"/>
            </a:xfrm>
            <a:prstGeom prst="rect">
              <a:avLst/>
            </a:prstGeom>
          </p:spPr>
          <p:txBody>
            <a:bodyPr lIns="0" tIns="0" rIns="0" bIns="0" rtlCol="0" anchor="t">
              <a:spAutoFit/>
            </a:bodyPr>
            <a:lstStyle/>
            <a:p>
              <a:pPr algn="just">
                <a:lnSpc>
                  <a:spcPts val="4500"/>
                </a:lnSpc>
              </a:pPr>
              <a:r>
                <a:rPr lang="en-US" sz="3000">
                  <a:solidFill>
                    <a:srgbClr val="FF5EB9"/>
                  </a:solidFill>
                  <a:latin typeface="Poppins"/>
                  <a:ea typeface="Poppins"/>
                  <a:cs typeface="Poppins"/>
                  <a:sym typeface="Poppins"/>
                </a:rPr>
                <a:t>The "Fake Product Review Monitoring" system tackles the challenge of fake reviews in online shopping by employing machine learning techniques. It uses sentiment analysis and IP address tracking to spot and flag suspicious activity, such as multiple positive reviews from the same IP. By identifying these patterns, the system effectively filters out deceptive reviews. This ensures that only authentic feedback influences consumer decisions. As a result, users receive accurate and reliable information, enhancing their shopping experience.</a:t>
              </a:r>
            </a:p>
          </p:txBody>
        </p:sp>
      </p:grpSp>
      <p:sp>
        <p:nvSpPr>
          <p:cNvPr id="7" name="TextBox 7"/>
          <p:cNvSpPr txBox="1"/>
          <p:nvPr/>
        </p:nvSpPr>
        <p:spPr>
          <a:xfrm>
            <a:off x="4548727" y="701786"/>
            <a:ext cx="10188149" cy="1344947"/>
          </a:xfrm>
          <a:prstGeom prst="rect">
            <a:avLst/>
          </a:prstGeom>
        </p:spPr>
        <p:txBody>
          <a:bodyPr lIns="0" tIns="0" rIns="0" bIns="0" rtlCol="0" anchor="t">
            <a:spAutoFit/>
          </a:bodyPr>
          <a:lstStyle/>
          <a:p>
            <a:pPr algn="ctr">
              <a:lnSpc>
                <a:spcPts val="8896"/>
              </a:lnSpc>
            </a:pPr>
            <a:r>
              <a:rPr lang="en-US" sz="9363" spc="588">
                <a:solidFill>
                  <a:srgbClr val="EF2F7F"/>
                </a:solidFill>
                <a:latin typeface="Handyman"/>
                <a:ea typeface="Handyman"/>
                <a:cs typeface="Handyman"/>
                <a:sym typeface="Handyman"/>
              </a:rPr>
              <a:t>ABSTRACT</a:t>
            </a:r>
          </a:p>
        </p:txBody>
      </p:sp>
      <p:sp>
        <p:nvSpPr>
          <p:cNvPr id="8" name="Freeform 8"/>
          <p:cNvSpPr/>
          <p:nvPr/>
        </p:nvSpPr>
        <p:spPr>
          <a:xfrm>
            <a:off x="14434689" y="-2998648"/>
            <a:ext cx="5997092" cy="4884904"/>
          </a:xfrm>
          <a:custGeom>
            <a:avLst/>
            <a:gdLst/>
            <a:ahLst/>
            <a:cxnLst/>
            <a:rect l="l" t="t" r="r" b="b"/>
            <a:pathLst>
              <a:path w="5997092" h="4884904">
                <a:moveTo>
                  <a:pt x="0" y="0"/>
                </a:moveTo>
                <a:lnTo>
                  <a:pt x="5997092" y="0"/>
                </a:lnTo>
                <a:lnTo>
                  <a:pt x="5997092" y="4884904"/>
                </a:lnTo>
                <a:lnTo>
                  <a:pt x="0" y="4884904"/>
                </a:lnTo>
                <a:lnTo>
                  <a:pt x="0" y="0"/>
                </a:lnTo>
                <a:close/>
              </a:path>
            </a:pathLst>
          </a:custGeom>
          <a:blipFill>
            <a:blip r:embed="rId2">
              <a:extLst>
                <a:ext uri="{96DAC541-7B7A-43D3-8B79-37D633B846F1}">
                  <asvg:svgBlip xmlns:asvg="http://schemas.microsoft.com/office/drawing/2016/SVG/main" r:embed="rId3"/>
                </a:ext>
              </a:extLst>
            </a:blip>
            <a:stretch>
              <a:fillRect l="-651" r="-651"/>
            </a:stretch>
          </a:blipFill>
        </p:spPr>
      </p:sp>
      <p:sp>
        <p:nvSpPr>
          <p:cNvPr id="9" name="Freeform 9"/>
          <p:cNvSpPr/>
          <p:nvPr/>
        </p:nvSpPr>
        <p:spPr>
          <a:xfrm>
            <a:off x="-454451" y="8637104"/>
            <a:ext cx="5997092" cy="4884904"/>
          </a:xfrm>
          <a:custGeom>
            <a:avLst/>
            <a:gdLst/>
            <a:ahLst/>
            <a:cxnLst/>
            <a:rect l="l" t="t" r="r" b="b"/>
            <a:pathLst>
              <a:path w="5997092" h="4884904">
                <a:moveTo>
                  <a:pt x="0" y="0"/>
                </a:moveTo>
                <a:lnTo>
                  <a:pt x="5997092" y="0"/>
                </a:lnTo>
                <a:lnTo>
                  <a:pt x="5997092" y="4884904"/>
                </a:lnTo>
                <a:lnTo>
                  <a:pt x="0" y="4884904"/>
                </a:lnTo>
                <a:lnTo>
                  <a:pt x="0" y="0"/>
                </a:lnTo>
                <a:close/>
              </a:path>
            </a:pathLst>
          </a:custGeom>
          <a:blipFill>
            <a:blip r:embed="rId2">
              <a:extLst>
                <a:ext uri="{96DAC541-7B7A-43D3-8B79-37D633B846F1}">
                  <asvg:svgBlip xmlns:asvg="http://schemas.microsoft.com/office/drawing/2016/SVG/main" r:embed="rId3"/>
                </a:ext>
              </a:extLst>
            </a:blip>
            <a:stretch>
              <a:fillRect l="-651" r="-651"/>
            </a:stretch>
          </a:blipFill>
        </p:spPr>
      </p:sp>
      <p:sp>
        <p:nvSpPr>
          <p:cNvPr id="10" name="Freeform 10"/>
          <p:cNvSpPr/>
          <p:nvPr/>
        </p:nvSpPr>
        <p:spPr>
          <a:xfrm>
            <a:off x="-800524" y="-6749734"/>
            <a:ext cx="5997092" cy="4884904"/>
          </a:xfrm>
          <a:custGeom>
            <a:avLst/>
            <a:gdLst/>
            <a:ahLst/>
            <a:cxnLst/>
            <a:rect l="l" t="t" r="r" b="b"/>
            <a:pathLst>
              <a:path w="5997092" h="4884904">
                <a:moveTo>
                  <a:pt x="0" y="0"/>
                </a:moveTo>
                <a:lnTo>
                  <a:pt x="5997092" y="0"/>
                </a:lnTo>
                <a:lnTo>
                  <a:pt x="5997092" y="4884904"/>
                </a:lnTo>
                <a:lnTo>
                  <a:pt x="0" y="4884904"/>
                </a:lnTo>
                <a:lnTo>
                  <a:pt x="0" y="0"/>
                </a:lnTo>
                <a:close/>
              </a:path>
            </a:pathLst>
          </a:custGeom>
          <a:blipFill>
            <a:blip r:embed="rId2">
              <a:extLst>
                <a:ext uri="{96DAC541-7B7A-43D3-8B79-37D633B846F1}">
                  <asvg:svgBlip xmlns:asvg="http://schemas.microsoft.com/office/drawing/2016/SVG/main" r:embed="rId3"/>
                </a:ext>
              </a:extLst>
            </a:blip>
            <a:stretch>
              <a:fillRect l="-651" r="-651"/>
            </a:stretch>
          </a:blipFill>
        </p:spPr>
      </p:sp>
      <p:sp>
        <p:nvSpPr>
          <p:cNvPr id="11" name="Freeform 11"/>
          <p:cNvSpPr/>
          <p:nvPr/>
        </p:nvSpPr>
        <p:spPr>
          <a:xfrm>
            <a:off x="-15926117" y="4444496"/>
            <a:ext cx="5997092" cy="4884904"/>
          </a:xfrm>
          <a:custGeom>
            <a:avLst/>
            <a:gdLst/>
            <a:ahLst/>
            <a:cxnLst/>
            <a:rect l="l" t="t" r="r" b="b"/>
            <a:pathLst>
              <a:path w="5997092" h="4884904">
                <a:moveTo>
                  <a:pt x="0" y="0"/>
                </a:moveTo>
                <a:lnTo>
                  <a:pt x="5997092" y="0"/>
                </a:lnTo>
                <a:lnTo>
                  <a:pt x="5997092" y="4884904"/>
                </a:lnTo>
                <a:lnTo>
                  <a:pt x="0" y="4884904"/>
                </a:lnTo>
                <a:lnTo>
                  <a:pt x="0" y="0"/>
                </a:lnTo>
                <a:close/>
              </a:path>
            </a:pathLst>
          </a:custGeom>
          <a:blipFill>
            <a:blip r:embed="rId2">
              <a:extLst>
                <a:ext uri="{96DAC541-7B7A-43D3-8B79-37D633B846F1}">
                  <asvg:svgBlip xmlns:asvg="http://schemas.microsoft.com/office/drawing/2016/SVG/main" r:embed="rId3"/>
                </a:ext>
              </a:extLst>
            </a:blip>
            <a:stretch>
              <a:fillRect l="-651" r="-651"/>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0EC"/>
        </a:solidFill>
        <a:effectLst/>
      </p:bgPr>
    </p:bg>
    <p:spTree>
      <p:nvGrpSpPr>
        <p:cNvPr id="1" name=""/>
        <p:cNvGrpSpPr/>
        <p:nvPr/>
      </p:nvGrpSpPr>
      <p:grpSpPr>
        <a:xfrm>
          <a:off x="0" y="0"/>
          <a:ext cx="0" cy="0"/>
          <a:chOff x="0" y="0"/>
          <a:chExt cx="0" cy="0"/>
        </a:xfrm>
      </p:grpSpPr>
      <p:sp>
        <p:nvSpPr>
          <p:cNvPr id="2" name="Freeform 2"/>
          <p:cNvSpPr/>
          <p:nvPr/>
        </p:nvSpPr>
        <p:spPr>
          <a:xfrm>
            <a:off x="-800524" y="-6749734"/>
            <a:ext cx="5997092" cy="4884904"/>
          </a:xfrm>
          <a:custGeom>
            <a:avLst/>
            <a:gdLst/>
            <a:ahLst/>
            <a:cxnLst/>
            <a:rect l="l" t="t" r="r" b="b"/>
            <a:pathLst>
              <a:path w="5997092" h="4884904">
                <a:moveTo>
                  <a:pt x="0" y="0"/>
                </a:moveTo>
                <a:lnTo>
                  <a:pt x="5997092" y="0"/>
                </a:lnTo>
                <a:lnTo>
                  <a:pt x="5997092" y="4884904"/>
                </a:lnTo>
                <a:lnTo>
                  <a:pt x="0" y="4884904"/>
                </a:lnTo>
                <a:lnTo>
                  <a:pt x="0" y="0"/>
                </a:lnTo>
                <a:close/>
              </a:path>
            </a:pathLst>
          </a:custGeom>
          <a:blipFill>
            <a:blip r:embed="rId2">
              <a:extLst>
                <a:ext uri="{96DAC541-7B7A-43D3-8B79-37D633B846F1}">
                  <asvg:svgBlip xmlns:asvg="http://schemas.microsoft.com/office/drawing/2016/SVG/main" r:embed="rId3"/>
                </a:ext>
              </a:extLst>
            </a:blip>
            <a:stretch>
              <a:fillRect l="-651" r="-651"/>
            </a:stretch>
          </a:blipFill>
        </p:spPr>
      </p:sp>
      <p:sp>
        <p:nvSpPr>
          <p:cNvPr id="3" name="Freeform 3"/>
          <p:cNvSpPr/>
          <p:nvPr/>
        </p:nvSpPr>
        <p:spPr>
          <a:xfrm>
            <a:off x="-15926117" y="4444496"/>
            <a:ext cx="5997092" cy="4884904"/>
          </a:xfrm>
          <a:custGeom>
            <a:avLst/>
            <a:gdLst/>
            <a:ahLst/>
            <a:cxnLst/>
            <a:rect l="l" t="t" r="r" b="b"/>
            <a:pathLst>
              <a:path w="5997092" h="4884904">
                <a:moveTo>
                  <a:pt x="0" y="0"/>
                </a:moveTo>
                <a:lnTo>
                  <a:pt x="5997092" y="0"/>
                </a:lnTo>
                <a:lnTo>
                  <a:pt x="5997092" y="4884904"/>
                </a:lnTo>
                <a:lnTo>
                  <a:pt x="0" y="4884904"/>
                </a:lnTo>
                <a:lnTo>
                  <a:pt x="0" y="0"/>
                </a:lnTo>
                <a:close/>
              </a:path>
            </a:pathLst>
          </a:custGeom>
          <a:blipFill>
            <a:blip r:embed="rId2">
              <a:extLst>
                <a:ext uri="{96DAC541-7B7A-43D3-8B79-37D633B846F1}">
                  <asvg:svgBlip xmlns:asvg="http://schemas.microsoft.com/office/drawing/2016/SVG/main" r:embed="rId3"/>
                </a:ext>
              </a:extLst>
            </a:blip>
            <a:stretch>
              <a:fillRect l="-651" r="-651"/>
            </a:stretch>
          </a:blipFill>
        </p:spPr>
      </p:sp>
      <p:sp>
        <p:nvSpPr>
          <p:cNvPr id="4" name="Freeform 4"/>
          <p:cNvSpPr/>
          <p:nvPr/>
        </p:nvSpPr>
        <p:spPr>
          <a:xfrm>
            <a:off x="10339362" y="2379898"/>
            <a:ext cx="6225132" cy="6280082"/>
          </a:xfrm>
          <a:custGeom>
            <a:avLst/>
            <a:gdLst/>
            <a:ahLst/>
            <a:cxnLst/>
            <a:rect l="l" t="t" r="r" b="b"/>
            <a:pathLst>
              <a:path w="6225132" h="6280082">
                <a:moveTo>
                  <a:pt x="0" y="0"/>
                </a:moveTo>
                <a:lnTo>
                  <a:pt x="6225131" y="0"/>
                </a:lnTo>
                <a:lnTo>
                  <a:pt x="6225131" y="6280082"/>
                </a:lnTo>
                <a:lnTo>
                  <a:pt x="0" y="62800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986913" y="1287656"/>
            <a:ext cx="6998061" cy="2561528"/>
            <a:chOff x="0" y="0"/>
            <a:chExt cx="9330748" cy="3415370"/>
          </a:xfrm>
        </p:grpSpPr>
        <p:grpSp>
          <p:nvGrpSpPr>
            <p:cNvPr id="6" name="Group 6"/>
            <p:cNvGrpSpPr/>
            <p:nvPr/>
          </p:nvGrpSpPr>
          <p:grpSpPr>
            <a:xfrm>
              <a:off x="0" y="0"/>
              <a:ext cx="9330748" cy="3415370"/>
              <a:chOff x="0" y="0"/>
              <a:chExt cx="2342659" cy="857492"/>
            </a:xfrm>
          </p:grpSpPr>
          <p:sp>
            <p:nvSpPr>
              <p:cNvPr id="7" name="Freeform 7"/>
              <p:cNvSpPr/>
              <p:nvPr/>
            </p:nvSpPr>
            <p:spPr>
              <a:xfrm>
                <a:off x="0" y="0"/>
                <a:ext cx="2342659" cy="857492"/>
              </a:xfrm>
              <a:custGeom>
                <a:avLst/>
                <a:gdLst/>
                <a:ahLst/>
                <a:cxnLst/>
                <a:rect l="l" t="t" r="r" b="b"/>
                <a:pathLst>
                  <a:path w="2342659" h="857492">
                    <a:moveTo>
                      <a:pt x="0" y="0"/>
                    </a:moveTo>
                    <a:lnTo>
                      <a:pt x="2342659" y="0"/>
                    </a:lnTo>
                    <a:lnTo>
                      <a:pt x="2342659" y="857492"/>
                    </a:lnTo>
                    <a:lnTo>
                      <a:pt x="0" y="857492"/>
                    </a:lnTo>
                    <a:close/>
                  </a:path>
                </a:pathLst>
              </a:custGeom>
              <a:solidFill>
                <a:srgbClr val="FF94C8"/>
              </a:solidFill>
              <a:ln cap="sq">
                <a:noFill/>
                <a:prstDash val="solid"/>
                <a:miter/>
              </a:ln>
            </p:spPr>
          </p:sp>
          <p:sp>
            <p:nvSpPr>
              <p:cNvPr id="8" name="TextBox 8"/>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9" name="TextBox 9"/>
            <p:cNvSpPr txBox="1"/>
            <p:nvPr/>
          </p:nvSpPr>
          <p:spPr>
            <a:xfrm>
              <a:off x="443632" y="1118938"/>
              <a:ext cx="2105270" cy="1449071"/>
            </a:xfrm>
            <a:prstGeom prst="rect">
              <a:avLst/>
            </a:prstGeom>
          </p:spPr>
          <p:txBody>
            <a:bodyPr lIns="0" tIns="0" rIns="0" bIns="0" rtlCol="0" anchor="t">
              <a:spAutoFit/>
            </a:bodyPr>
            <a:lstStyle/>
            <a:p>
              <a:pPr algn="l">
                <a:lnSpc>
                  <a:spcPts val="7680"/>
                </a:lnSpc>
              </a:pPr>
              <a:r>
                <a:rPr lang="en-US" sz="8000" b="1" spc="-656">
                  <a:solidFill>
                    <a:srgbClr val="FFFFFF"/>
                  </a:solidFill>
                  <a:latin typeface="Public Sans Bold"/>
                  <a:ea typeface="Public Sans Bold"/>
                  <a:cs typeface="Public Sans Bold"/>
                  <a:sym typeface="Public Sans Bold"/>
                </a:rPr>
                <a:t>(1)</a:t>
              </a:r>
            </a:p>
          </p:txBody>
        </p:sp>
        <p:sp>
          <p:nvSpPr>
            <p:cNvPr id="10" name="TextBox 10"/>
            <p:cNvSpPr txBox="1"/>
            <p:nvPr/>
          </p:nvSpPr>
          <p:spPr>
            <a:xfrm>
              <a:off x="2548902" y="743534"/>
              <a:ext cx="5781719" cy="2000343"/>
            </a:xfrm>
            <a:prstGeom prst="rect">
              <a:avLst/>
            </a:prstGeom>
          </p:spPr>
          <p:txBody>
            <a:bodyPr lIns="0" tIns="0" rIns="0" bIns="0" rtlCol="0" anchor="t">
              <a:spAutoFit/>
            </a:bodyPr>
            <a:lstStyle/>
            <a:p>
              <a:pPr algn="ctr">
                <a:lnSpc>
                  <a:spcPts val="5899"/>
                </a:lnSpc>
              </a:pPr>
              <a:r>
                <a:rPr lang="en-US" sz="4214">
                  <a:solidFill>
                    <a:srgbClr val="FFFFFF"/>
                  </a:solidFill>
                  <a:latin typeface="Handyman"/>
                  <a:ea typeface="Handyman"/>
                  <a:cs typeface="Handyman"/>
                  <a:sym typeface="Handyman"/>
                </a:rPr>
                <a:t>Ensure Honest Customer Feedback</a:t>
              </a:r>
            </a:p>
          </p:txBody>
        </p:sp>
      </p:grpSp>
      <p:grpSp>
        <p:nvGrpSpPr>
          <p:cNvPr id="11" name="Group 11"/>
          <p:cNvGrpSpPr/>
          <p:nvPr/>
        </p:nvGrpSpPr>
        <p:grpSpPr>
          <a:xfrm>
            <a:off x="1986913" y="4234616"/>
            <a:ext cx="6998061" cy="2561528"/>
            <a:chOff x="0" y="0"/>
            <a:chExt cx="9330748" cy="3415370"/>
          </a:xfrm>
        </p:grpSpPr>
        <p:grpSp>
          <p:nvGrpSpPr>
            <p:cNvPr id="12" name="Group 12"/>
            <p:cNvGrpSpPr/>
            <p:nvPr/>
          </p:nvGrpSpPr>
          <p:grpSpPr>
            <a:xfrm>
              <a:off x="0" y="0"/>
              <a:ext cx="9330748" cy="3415370"/>
              <a:chOff x="0" y="0"/>
              <a:chExt cx="2342659" cy="857492"/>
            </a:xfrm>
          </p:grpSpPr>
          <p:sp>
            <p:nvSpPr>
              <p:cNvPr id="13" name="Freeform 13"/>
              <p:cNvSpPr/>
              <p:nvPr/>
            </p:nvSpPr>
            <p:spPr>
              <a:xfrm>
                <a:off x="0" y="0"/>
                <a:ext cx="2342659" cy="857492"/>
              </a:xfrm>
              <a:custGeom>
                <a:avLst/>
                <a:gdLst/>
                <a:ahLst/>
                <a:cxnLst/>
                <a:rect l="l" t="t" r="r" b="b"/>
                <a:pathLst>
                  <a:path w="2342659" h="857492">
                    <a:moveTo>
                      <a:pt x="0" y="0"/>
                    </a:moveTo>
                    <a:lnTo>
                      <a:pt x="2342659" y="0"/>
                    </a:lnTo>
                    <a:lnTo>
                      <a:pt x="2342659" y="857492"/>
                    </a:lnTo>
                    <a:lnTo>
                      <a:pt x="0" y="857492"/>
                    </a:lnTo>
                    <a:close/>
                  </a:path>
                </a:pathLst>
              </a:custGeom>
              <a:solidFill>
                <a:srgbClr val="FF94C8"/>
              </a:solidFill>
              <a:ln cap="sq">
                <a:noFill/>
                <a:prstDash val="solid"/>
                <a:miter/>
              </a:ln>
            </p:spPr>
          </p:sp>
          <p:sp>
            <p:nvSpPr>
              <p:cNvPr id="14" name="TextBox 14"/>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5" name="TextBox 15"/>
            <p:cNvSpPr txBox="1"/>
            <p:nvPr/>
          </p:nvSpPr>
          <p:spPr>
            <a:xfrm>
              <a:off x="443632" y="966005"/>
              <a:ext cx="2105270" cy="1449080"/>
            </a:xfrm>
            <a:prstGeom prst="rect">
              <a:avLst/>
            </a:prstGeom>
          </p:spPr>
          <p:txBody>
            <a:bodyPr lIns="0" tIns="0" rIns="0" bIns="0" rtlCol="0" anchor="t">
              <a:spAutoFit/>
            </a:bodyPr>
            <a:lstStyle/>
            <a:p>
              <a:pPr algn="l">
                <a:lnSpc>
                  <a:spcPts val="7680"/>
                </a:lnSpc>
              </a:pPr>
              <a:r>
                <a:rPr lang="en-US" sz="8000" b="1" spc="-656">
                  <a:solidFill>
                    <a:srgbClr val="FFFFFF"/>
                  </a:solidFill>
                  <a:latin typeface="Public Sans Bold"/>
                  <a:ea typeface="Public Sans Bold"/>
                  <a:cs typeface="Public Sans Bold"/>
                  <a:sym typeface="Public Sans Bold"/>
                </a:rPr>
                <a:t>(2)</a:t>
              </a:r>
            </a:p>
          </p:txBody>
        </p:sp>
        <p:sp>
          <p:nvSpPr>
            <p:cNvPr id="16" name="TextBox 16"/>
            <p:cNvSpPr txBox="1"/>
            <p:nvPr/>
          </p:nvSpPr>
          <p:spPr>
            <a:xfrm>
              <a:off x="2548902" y="632630"/>
              <a:ext cx="5781719" cy="2000343"/>
            </a:xfrm>
            <a:prstGeom prst="rect">
              <a:avLst/>
            </a:prstGeom>
          </p:spPr>
          <p:txBody>
            <a:bodyPr lIns="0" tIns="0" rIns="0" bIns="0" rtlCol="0" anchor="t">
              <a:spAutoFit/>
            </a:bodyPr>
            <a:lstStyle/>
            <a:p>
              <a:pPr algn="ctr">
                <a:lnSpc>
                  <a:spcPts val="5899"/>
                </a:lnSpc>
              </a:pPr>
              <a:r>
                <a:rPr lang="en-US" sz="4214">
                  <a:solidFill>
                    <a:srgbClr val="FFFFFF"/>
                  </a:solidFill>
                  <a:latin typeface="Handyman"/>
                  <a:ea typeface="Handyman"/>
                  <a:cs typeface="Handyman"/>
                  <a:sym typeface="Handyman"/>
                </a:rPr>
                <a:t>Improve Consumer Trust</a:t>
              </a:r>
            </a:p>
          </p:txBody>
        </p:sp>
      </p:grpSp>
      <p:grpSp>
        <p:nvGrpSpPr>
          <p:cNvPr id="17" name="Group 17"/>
          <p:cNvGrpSpPr/>
          <p:nvPr/>
        </p:nvGrpSpPr>
        <p:grpSpPr>
          <a:xfrm>
            <a:off x="1986913" y="7177143"/>
            <a:ext cx="6998061" cy="2561528"/>
            <a:chOff x="0" y="0"/>
            <a:chExt cx="9330748" cy="3415370"/>
          </a:xfrm>
        </p:grpSpPr>
        <p:grpSp>
          <p:nvGrpSpPr>
            <p:cNvPr id="18" name="Group 18"/>
            <p:cNvGrpSpPr/>
            <p:nvPr/>
          </p:nvGrpSpPr>
          <p:grpSpPr>
            <a:xfrm>
              <a:off x="0" y="0"/>
              <a:ext cx="9330748" cy="3415370"/>
              <a:chOff x="0" y="0"/>
              <a:chExt cx="2342659" cy="857492"/>
            </a:xfrm>
          </p:grpSpPr>
          <p:sp>
            <p:nvSpPr>
              <p:cNvPr id="19" name="Freeform 19"/>
              <p:cNvSpPr/>
              <p:nvPr/>
            </p:nvSpPr>
            <p:spPr>
              <a:xfrm>
                <a:off x="0" y="0"/>
                <a:ext cx="2342659" cy="857492"/>
              </a:xfrm>
              <a:custGeom>
                <a:avLst/>
                <a:gdLst/>
                <a:ahLst/>
                <a:cxnLst/>
                <a:rect l="l" t="t" r="r" b="b"/>
                <a:pathLst>
                  <a:path w="2342659" h="857492">
                    <a:moveTo>
                      <a:pt x="0" y="0"/>
                    </a:moveTo>
                    <a:lnTo>
                      <a:pt x="2342659" y="0"/>
                    </a:lnTo>
                    <a:lnTo>
                      <a:pt x="2342659" y="857492"/>
                    </a:lnTo>
                    <a:lnTo>
                      <a:pt x="0" y="857492"/>
                    </a:lnTo>
                    <a:close/>
                  </a:path>
                </a:pathLst>
              </a:custGeom>
              <a:solidFill>
                <a:srgbClr val="FF94C8"/>
              </a:solidFill>
              <a:ln cap="sq">
                <a:noFill/>
                <a:prstDash val="solid"/>
                <a:miter/>
              </a:ln>
            </p:spPr>
          </p:sp>
          <p:sp>
            <p:nvSpPr>
              <p:cNvPr id="20" name="TextBox 20"/>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21" name="TextBox 21"/>
            <p:cNvSpPr txBox="1"/>
            <p:nvPr/>
          </p:nvSpPr>
          <p:spPr>
            <a:xfrm>
              <a:off x="443632" y="971550"/>
              <a:ext cx="2105270" cy="1449080"/>
            </a:xfrm>
            <a:prstGeom prst="rect">
              <a:avLst/>
            </a:prstGeom>
          </p:spPr>
          <p:txBody>
            <a:bodyPr lIns="0" tIns="0" rIns="0" bIns="0" rtlCol="0" anchor="t">
              <a:spAutoFit/>
            </a:bodyPr>
            <a:lstStyle/>
            <a:p>
              <a:pPr algn="l">
                <a:lnSpc>
                  <a:spcPts val="7680"/>
                </a:lnSpc>
              </a:pPr>
              <a:r>
                <a:rPr lang="en-US" sz="8000" b="1" spc="-656">
                  <a:solidFill>
                    <a:srgbClr val="FFFFFF"/>
                  </a:solidFill>
                  <a:latin typeface="Public Sans Bold"/>
                  <a:ea typeface="Public Sans Bold"/>
                  <a:cs typeface="Public Sans Bold"/>
                  <a:sym typeface="Public Sans Bold"/>
                </a:rPr>
                <a:t>(3)</a:t>
              </a:r>
            </a:p>
          </p:txBody>
        </p:sp>
        <p:sp>
          <p:nvSpPr>
            <p:cNvPr id="22" name="TextBox 22"/>
            <p:cNvSpPr txBox="1"/>
            <p:nvPr/>
          </p:nvSpPr>
          <p:spPr>
            <a:xfrm>
              <a:off x="2548902" y="638175"/>
              <a:ext cx="5781719" cy="2000343"/>
            </a:xfrm>
            <a:prstGeom prst="rect">
              <a:avLst/>
            </a:prstGeom>
          </p:spPr>
          <p:txBody>
            <a:bodyPr lIns="0" tIns="0" rIns="0" bIns="0" rtlCol="0" anchor="t">
              <a:spAutoFit/>
            </a:bodyPr>
            <a:lstStyle/>
            <a:p>
              <a:pPr algn="ctr">
                <a:lnSpc>
                  <a:spcPts val="5899"/>
                </a:lnSpc>
              </a:pPr>
              <a:r>
                <a:rPr lang="en-US" sz="4214">
                  <a:solidFill>
                    <a:srgbClr val="FFFFFF"/>
                  </a:solidFill>
                  <a:latin typeface="Handyman"/>
                  <a:ea typeface="Handyman"/>
                  <a:cs typeface="Handyman"/>
                  <a:sym typeface="Handyman"/>
                </a:rPr>
                <a:t>Support Fair Competition</a:t>
              </a:r>
            </a:p>
          </p:txBody>
        </p:sp>
      </p:grpSp>
      <p:sp>
        <p:nvSpPr>
          <p:cNvPr id="23" name="TextBox 23"/>
          <p:cNvSpPr txBox="1"/>
          <p:nvPr/>
        </p:nvSpPr>
        <p:spPr>
          <a:xfrm>
            <a:off x="8357853" y="615140"/>
            <a:ext cx="10188149" cy="1383132"/>
          </a:xfrm>
          <a:prstGeom prst="rect">
            <a:avLst/>
          </a:prstGeom>
        </p:spPr>
        <p:txBody>
          <a:bodyPr lIns="0" tIns="0" rIns="0" bIns="0" rtlCol="0" anchor="t">
            <a:spAutoFit/>
          </a:bodyPr>
          <a:lstStyle/>
          <a:p>
            <a:pPr algn="ctr">
              <a:lnSpc>
                <a:spcPts val="8896"/>
              </a:lnSpc>
            </a:pPr>
            <a:r>
              <a:rPr lang="en-US" sz="9363" spc="588">
                <a:solidFill>
                  <a:srgbClr val="EF2F7F"/>
                </a:solidFill>
                <a:latin typeface="Handyman"/>
                <a:ea typeface="Handyman"/>
                <a:cs typeface="Handyman"/>
                <a:sym typeface="Handyman"/>
              </a:rPr>
              <a:t>PURPOSE</a:t>
            </a:r>
          </a:p>
        </p:txBody>
      </p:sp>
      <p:sp>
        <p:nvSpPr>
          <p:cNvPr id="24" name="Freeform 24"/>
          <p:cNvSpPr/>
          <p:nvPr/>
        </p:nvSpPr>
        <p:spPr>
          <a:xfrm rot="1644349">
            <a:off x="15184209" y="7941357"/>
            <a:ext cx="4859148" cy="4691287"/>
          </a:xfrm>
          <a:custGeom>
            <a:avLst/>
            <a:gdLst/>
            <a:ahLst/>
            <a:cxnLst/>
            <a:rect l="l" t="t" r="r" b="b"/>
            <a:pathLst>
              <a:path w="4859148" h="4691287">
                <a:moveTo>
                  <a:pt x="0" y="0"/>
                </a:moveTo>
                <a:lnTo>
                  <a:pt x="4859149" y="0"/>
                </a:lnTo>
                <a:lnTo>
                  <a:pt x="4859149" y="4691286"/>
                </a:lnTo>
                <a:lnTo>
                  <a:pt x="0" y="46912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rot="9724934">
            <a:off x="-1873576" y="-262149"/>
            <a:ext cx="4218986" cy="2937948"/>
          </a:xfrm>
          <a:custGeom>
            <a:avLst/>
            <a:gdLst/>
            <a:ahLst/>
            <a:cxnLst/>
            <a:rect l="l" t="t" r="r" b="b"/>
            <a:pathLst>
              <a:path w="4218986" h="2937948">
                <a:moveTo>
                  <a:pt x="0" y="0"/>
                </a:moveTo>
                <a:lnTo>
                  <a:pt x="4218986" y="0"/>
                </a:lnTo>
                <a:lnTo>
                  <a:pt x="4218986" y="2937948"/>
                </a:lnTo>
                <a:lnTo>
                  <a:pt x="0" y="293794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0EC"/>
        </a:solidFill>
        <a:effectLst/>
      </p:bgPr>
    </p:bg>
    <p:spTree>
      <p:nvGrpSpPr>
        <p:cNvPr id="1" name=""/>
        <p:cNvGrpSpPr/>
        <p:nvPr/>
      </p:nvGrpSpPr>
      <p:grpSpPr>
        <a:xfrm>
          <a:off x="0" y="0"/>
          <a:ext cx="0" cy="0"/>
          <a:chOff x="0" y="0"/>
          <a:chExt cx="0" cy="0"/>
        </a:xfrm>
      </p:grpSpPr>
      <p:sp>
        <p:nvSpPr>
          <p:cNvPr id="2" name="TextBox 2"/>
          <p:cNvSpPr txBox="1"/>
          <p:nvPr/>
        </p:nvSpPr>
        <p:spPr>
          <a:xfrm>
            <a:off x="4548727" y="701786"/>
            <a:ext cx="10188149" cy="1383132"/>
          </a:xfrm>
          <a:prstGeom prst="rect">
            <a:avLst/>
          </a:prstGeom>
        </p:spPr>
        <p:txBody>
          <a:bodyPr lIns="0" tIns="0" rIns="0" bIns="0" rtlCol="0" anchor="t">
            <a:spAutoFit/>
          </a:bodyPr>
          <a:lstStyle/>
          <a:p>
            <a:pPr algn="ctr">
              <a:lnSpc>
                <a:spcPts val="8896"/>
              </a:lnSpc>
            </a:pPr>
            <a:r>
              <a:rPr lang="en-US" sz="9363" spc="588">
                <a:solidFill>
                  <a:srgbClr val="EF2F7F"/>
                </a:solidFill>
                <a:latin typeface="Handyman"/>
                <a:ea typeface="Handyman"/>
                <a:cs typeface="Handyman"/>
                <a:sym typeface="Handyman"/>
              </a:rPr>
              <a:t>OBJECTIVES</a:t>
            </a:r>
          </a:p>
        </p:txBody>
      </p:sp>
      <p:sp>
        <p:nvSpPr>
          <p:cNvPr id="3" name="Freeform 3"/>
          <p:cNvSpPr/>
          <p:nvPr/>
        </p:nvSpPr>
        <p:spPr>
          <a:xfrm rot="9946769">
            <a:off x="-2480779" y="-1229170"/>
            <a:ext cx="4647637" cy="3785712"/>
          </a:xfrm>
          <a:custGeom>
            <a:avLst/>
            <a:gdLst/>
            <a:ahLst/>
            <a:cxnLst/>
            <a:rect l="l" t="t" r="r" b="b"/>
            <a:pathLst>
              <a:path w="4647637" h="3785712">
                <a:moveTo>
                  <a:pt x="0" y="0"/>
                </a:moveTo>
                <a:lnTo>
                  <a:pt x="4647638" y="0"/>
                </a:lnTo>
                <a:lnTo>
                  <a:pt x="4647638" y="3785712"/>
                </a:lnTo>
                <a:lnTo>
                  <a:pt x="0" y="3785712"/>
                </a:lnTo>
                <a:lnTo>
                  <a:pt x="0" y="0"/>
                </a:lnTo>
                <a:close/>
              </a:path>
            </a:pathLst>
          </a:custGeom>
          <a:blipFill>
            <a:blip r:embed="rId2">
              <a:extLst>
                <a:ext uri="{96DAC541-7B7A-43D3-8B79-37D633B846F1}">
                  <asvg:svgBlip xmlns:asvg="http://schemas.microsoft.com/office/drawing/2016/SVG/main" r:embed="rId3"/>
                </a:ext>
              </a:extLst>
            </a:blip>
            <a:stretch>
              <a:fillRect l="-651" r="-651"/>
            </a:stretch>
          </a:blipFill>
        </p:spPr>
      </p:sp>
      <p:sp>
        <p:nvSpPr>
          <p:cNvPr id="4" name="Freeform 4"/>
          <p:cNvSpPr/>
          <p:nvPr/>
        </p:nvSpPr>
        <p:spPr>
          <a:xfrm>
            <a:off x="-800524" y="-6749734"/>
            <a:ext cx="5997092" cy="4884904"/>
          </a:xfrm>
          <a:custGeom>
            <a:avLst/>
            <a:gdLst/>
            <a:ahLst/>
            <a:cxnLst/>
            <a:rect l="l" t="t" r="r" b="b"/>
            <a:pathLst>
              <a:path w="5997092" h="4884904">
                <a:moveTo>
                  <a:pt x="0" y="0"/>
                </a:moveTo>
                <a:lnTo>
                  <a:pt x="5997092" y="0"/>
                </a:lnTo>
                <a:lnTo>
                  <a:pt x="5997092" y="4884904"/>
                </a:lnTo>
                <a:lnTo>
                  <a:pt x="0" y="4884904"/>
                </a:lnTo>
                <a:lnTo>
                  <a:pt x="0" y="0"/>
                </a:lnTo>
                <a:close/>
              </a:path>
            </a:pathLst>
          </a:custGeom>
          <a:blipFill>
            <a:blip r:embed="rId2">
              <a:extLst>
                <a:ext uri="{96DAC541-7B7A-43D3-8B79-37D633B846F1}">
                  <asvg:svgBlip xmlns:asvg="http://schemas.microsoft.com/office/drawing/2016/SVG/main" r:embed="rId3"/>
                </a:ext>
              </a:extLst>
            </a:blip>
            <a:stretch>
              <a:fillRect l="-651" r="-651"/>
            </a:stretch>
          </a:blipFill>
        </p:spPr>
      </p:sp>
      <p:sp>
        <p:nvSpPr>
          <p:cNvPr id="5" name="Freeform 5"/>
          <p:cNvSpPr/>
          <p:nvPr/>
        </p:nvSpPr>
        <p:spPr>
          <a:xfrm>
            <a:off x="-15926117" y="4444496"/>
            <a:ext cx="5997092" cy="4884904"/>
          </a:xfrm>
          <a:custGeom>
            <a:avLst/>
            <a:gdLst/>
            <a:ahLst/>
            <a:cxnLst/>
            <a:rect l="l" t="t" r="r" b="b"/>
            <a:pathLst>
              <a:path w="5997092" h="4884904">
                <a:moveTo>
                  <a:pt x="0" y="0"/>
                </a:moveTo>
                <a:lnTo>
                  <a:pt x="5997092" y="0"/>
                </a:lnTo>
                <a:lnTo>
                  <a:pt x="5997092" y="4884904"/>
                </a:lnTo>
                <a:lnTo>
                  <a:pt x="0" y="4884904"/>
                </a:lnTo>
                <a:lnTo>
                  <a:pt x="0" y="0"/>
                </a:lnTo>
                <a:close/>
              </a:path>
            </a:pathLst>
          </a:custGeom>
          <a:blipFill>
            <a:blip r:embed="rId2">
              <a:extLst>
                <a:ext uri="{96DAC541-7B7A-43D3-8B79-37D633B846F1}">
                  <asvg:svgBlip xmlns:asvg="http://schemas.microsoft.com/office/drawing/2016/SVG/main" r:embed="rId3"/>
                </a:ext>
              </a:extLst>
            </a:blip>
            <a:stretch>
              <a:fillRect l="-651" r="-651"/>
            </a:stretch>
          </a:blipFill>
        </p:spPr>
      </p:sp>
      <p:grpSp>
        <p:nvGrpSpPr>
          <p:cNvPr id="6" name="Group 6"/>
          <p:cNvGrpSpPr/>
          <p:nvPr/>
        </p:nvGrpSpPr>
        <p:grpSpPr>
          <a:xfrm>
            <a:off x="1081432" y="4375087"/>
            <a:ext cx="5022473" cy="4191168"/>
            <a:chOff x="0" y="0"/>
            <a:chExt cx="1541211" cy="1286114"/>
          </a:xfrm>
        </p:grpSpPr>
        <p:sp>
          <p:nvSpPr>
            <p:cNvPr id="7" name="Freeform 7"/>
            <p:cNvSpPr/>
            <p:nvPr/>
          </p:nvSpPr>
          <p:spPr>
            <a:xfrm>
              <a:off x="0" y="0"/>
              <a:ext cx="1541211" cy="1286114"/>
            </a:xfrm>
            <a:custGeom>
              <a:avLst/>
              <a:gdLst/>
              <a:ahLst/>
              <a:cxnLst/>
              <a:rect l="l" t="t" r="r" b="b"/>
              <a:pathLst>
                <a:path w="1541211" h="1286114">
                  <a:moveTo>
                    <a:pt x="78614" y="0"/>
                  </a:moveTo>
                  <a:lnTo>
                    <a:pt x="1462596" y="0"/>
                  </a:lnTo>
                  <a:cubicBezTo>
                    <a:pt x="1506014" y="0"/>
                    <a:pt x="1541211" y="35197"/>
                    <a:pt x="1541211" y="78614"/>
                  </a:cubicBezTo>
                  <a:lnTo>
                    <a:pt x="1541211" y="1207500"/>
                  </a:lnTo>
                  <a:cubicBezTo>
                    <a:pt x="1541211" y="1250917"/>
                    <a:pt x="1506014" y="1286114"/>
                    <a:pt x="1462596" y="1286114"/>
                  </a:cubicBezTo>
                  <a:lnTo>
                    <a:pt x="78614" y="1286114"/>
                  </a:lnTo>
                  <a:cubicBezTo>
                    <a:pt x="35197" y="1286114"/>
                    <a:pt x="0" y="1250917"/>
                    <a:pt x="0" y="1207500"/>
                  </a:cubicBezTo>
                  <a:lnTo>
                    <a:pt x="0" y="78614"/>
                  </a:lnTo>
                  <a:cubicBezTo>
                    <a:pt x="0" y="35197"/>
                    <a:pt x="35197" y="0"/>
                    <a:pt x="78614" y="0"/>
                  </a:cubicBezTo>
                  <a:close/>
                </a:path>
              </a:pathLst>
            </a:custGeom>
            <a:solidFill>
              <a:srgbClr val="FFFFFF"/>
            </a:solidFill>
            <a:ln w="38100" cap="rnd">
              <a:solidFill>
                <a:srgbClr val="000000"/>
              </a:solidFill>
              <a:prstDash val="solid"/>
              <a:round/>
            </a:ln>
          </p:spPr>
        </p:sp>
        <p:sp>
          <p:nvSpPr>
            <p:cNvPr id="8" name="TextBox 8"/>
            <p:cNvSpPr txBox="1"/>
            <p:nvPr/>
          </p:nvSpPr>
          <p:spPr>
            <a:xfrm>
              <a:off x="0" y="-38100"/>
              <a:ext cx="1541211" cy="1324214"/>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6659129" y="4375087"/>
            <a:ext cx="5022473" cy="4191168"/>
            <a:chOff x="0" y="0"/>
            <a:chExt cx="1541211" cy="1286114"/>
          </a:xfrm>
        </p:grpSpPr>
        <p:sp>
          <p:nvSpPr>
            <p:cNvPr id="10" name="Freeform 10"/>
            <p:cNvSpPr/>
            <p:nvPr/>
          </p:nvSpPr>
          <p:spPr>
            <a:xfrm>
              <a:off x="0" y="0"/>
              <a:ext cx="1541211" cy="1286114"/>
            </a:xfrm>
            <a:custGeom>
              <a:avLst/>
              <a:gdLst/>
              <a:ahLst/>
              <a:cxnLst/>
              <a:rect l="l" t="t" r="r" b="b"/>
              <a:pathLst>
                <a:path w="1541211" h="1286114">
                  <a:moveTo>
                    <a:pt x="78614" y="0"/>
                  </a:moveTo>
                  <a:lnTo>
                    <a:pt x="1462596" y="0"/>
                  </a:lnTo>
                  <a:cubicBezTo>
                    <a:pt x="1506014" y="0"/>
                    <a:pt x="1541211" y="35197"/>
                    <a:pt x="1541211" y="78614"/>
                  </a:cubicBezTo>
                  <a:lnTo>
                    <a:pt x="1541211" y="1207500"/>
                  </a:lnTo>
                  <a:cubicBezTo>
                    <a:pt x="1541211" y="1250917"/>
                    <a:pt x="1506014" y="1286114"/>
                    <a:pt x="1462596" y="1286114"/>
                  </a:cubicBezTo>
                  <a:lnTo>
                    <a:pt x="78614" y="1286114"/>
                  </a:lnTo>
                  <a:cubicBezTo>
                    <a:pt x="35197" y="1286114"/>
                    <a:pt x="0" y="1250917"/>
                    <a:pt x="0" y="1207500"/>
                  </a:cubicBezTo>
                  <a:lnTo>
                    <a:pt x="0" y="78614"/>
                  </a:lnTo>
                  <a:cubicBezTo>
                    <a:pt x="0" y="35197"/>
                    <a:pt x="35197" y="0"/>
                    <a:pt x="78614" y="0"/>
                  </a:cubicBezTo>
                  <a:close/>
                </a:path>
              </a:pathLst>
            </a:custGeom>
            <a:solidFill>
              <a:srgbClr val="FFFFFF"/>
            </a:solidFill>
            <a:ln w="38100" cap="rnd">
              <a:solidFill>
                <a:srgbClr val="000000"/>
              </a:solidFill>
              <a:prstDash val="solid"/>
              <a:round/>
            </a:ln>
          </p:spPr>
        </p:sp>
        <p:sp>
          <p:nvSpPr>
            <p:cNvPr id="11" name="TextBox 11"/>
            <p:cNvSpPr txBox="1"/>
            <p:nvPr/>
          </p:nvSpPr>
          <p:spPr>
            <a:xfrm>
              <a:off x="0" y="-38100"/>
              <a:ext cx="1541211" cy="1324214"/>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2236827" y="4375087"/>
            <a:ext cx="5022473" cy="4191168"/>
            <a:chOff x="0" y="0"/>
            <a:chExt cx="1541211" cy="1286114"/>
          </a:xfrm>
        </p:grpSpPr>
        <p:sp>
          <p:nvSpPr>
            <p:cNvPr id="13" name="Freeform 13"/>
            <p:cNvSpPr/>
            <p:nvPr/>
          </p:nvSpPr>
          <p:spPr>
            <a:xfrm>
              <a:off x="0" y="0"/>
              <a:ext cx="1541211" cy="1286114"/>
            </a:xfrm>
            <a:custGeom>
              <a:avLst/>
              <a:gdLst/>
              <a:ahLst/>
              <a:cxnLst/>
              <a:rect l="l" t="t" r="r" b="b"/>
              <a:pathLst>
                <a:path w="1541211" h="1286114">
                  <a:moveTo>
                    <a:pt x="78614" y="0"/>
                  </a:moveTo>
                  <a:lnTo>
                    <a:pt x="1462596" y="0"/>
                  </a:lnTo>
                  <a:cubicBezTo>
                    <a:pt x="1506014" y="0"/>
                    <a:pt x="1541211" y="35197"/>
                    <a:pt x="1541211" y="78614"/>
                  </a:cubicBezTo>
                  <a:lnTo>
                    <a:pt x="1541211" y="1207500"/>
                  </a:lnTo>
                  <a:cubicBezTo>
                    <a:pt x="1541211" y="1250917"/>
                    <a:pt x="1506014" y="1286114"/>
                    <a:pt x="1462596" y="1286114"/>
                  </a:cubicBezTo>
                  <a:lnTo>
                    <a:pt x="78614" y="1286114"/>
                  </a:lnTo>
                  <a:cubicBezTo>
                    <a:pt x="35197" y="1286114"/>
                    <a:pt x="0" y="1250917"/>
                    <a:pt x="0" y="1207500"/>
                  </a:cubicBezTo>
                  <a:lnTo>
                    <a:pt x="0" y="78614"/>
                  </a:lnTo>
                  <a:cubicBezTo>
                    <a:pt x="0" y="35197"/>
                    <a:pt x="35197" y="0"/>
                    <a:pt x="78614" y="0"/>
                  </a:cubicBezTo>
                  <a:close/>
                </a:path>
              </a:pathLst>
            </a:custGeom>
            <a:solidFill>
              <a:srgbClr val="FFFFFF"/>
            </a:solidFill>
            <a:ln w="38100" cap="rnd">
              <a:solidFill>
                <a:srgbClr val="000000"/>
              </a:solidFill>
              <a:prstDash val="solid"/>
              <a:round/>
            </a:ln>
          </p:spPr>
        </p:sp>
        <p:sp>
          <p:nvSpPr>
            <p:cNvPr id="14" name="TextBox 14"/>
            <p:cNvSpPr txBox="1"/>
            <p:nvPr/>
          </p:nvSpPr>
          <p:spPr>
            <a:xfrm>
              <a:off x="0" y="-38100"/>
              <a:ext cx="1541211" cy="1324214"/>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2560640" y="3581720"/>
            <a:ext cx="2064057" cy="206405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4C8"/>
            </a:solidFill>
            <a:ln w="38100" cap="sq">
              <a:solidFill>
                <a:srgbClr val="EF2F7F"/>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8111971" y="3581720"/>
            <a:ext cx="2064057" cy="206405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4C8"/>
            </a:solidFill>
            <a:ln w="38100" cap="sq">
              <a:solidFill>
                <a:srgbClr val="EF2F7F"/>
              </a:solid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3663303" y="3581720"/>
            <a:ext cx="2064057" cy="206405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4C8"/>
            </a:solidFill>
            <a:ln w="38100" cap="sq">
              <a:solidFill>
                <a:srgbClr val="000000"/>
              </a:solidFill>
              <a:prstDash val="solid"/>
              <a:miter/>
            </a:ln>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8286119" y="3649883"/>
            <a:ext cx="1715763" cy="1589225"/>
          </a:xfrm>
          <a:custGeom>
            <a:avLst/>
            <a:gdLst/>
            <a:ahLst/>
            <a:cxnLst/>
            <a:rect l="l" t="t" r="r" b="b"/>
            <a:pathLst>
              <a:path w="1715763" h="1589225">
                <a:moveTo>
                  <a:pt x="0" y="0"/>
                </a:moveTo>
                <a:lnTo>
                  <a:pt x="1715762" y="0"/>
                </a:lnTo>
                <a:lnTo>
                  <a:pt x="1715762" y="1589226"/>
                </a:lnTo>
                <a:lnTo>
                  <a:pt x="0" y="15892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13862827" y="3686438"/>
            <a:ext cx="1611072" cy="1552671"/>
          </a:xfrm>
          <a:custGeom>
            <a:avLst/>
            <a:gdLst/>
            <a:ahLst/>
            <a:cxnLst/>
            <a:rect l="l" t="t" r="r" b="b"/>
            <a:pathLst>
              <a:path w="1611072" h="1552671">
                <a:moveTo>
                  <a:pt x="0" y="0"/>
                </a:moveTo>
                <a:lnTo>
                  <a:pt x="1611072" y="0"/>
                </a:lnTo>
                <a:lnTo>
                  <a:pt x="1611072" y="1552671"/>
                </a:lnTo>
                <a:lnTo>
                  <a:pt x="0" y="15526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2560640" y="3780828"/>
            <a:ext cx="2122090" cy="1665841"/>
          </a:xfrm>
          <a:custGeom>
            <a:avLst/>
            <a:gdLst/>
            <a:ahLst/>
            <a:cxnLst/>
            <a:rect l="l" t="t" r="r" b="b"/>
            <a:pathLst>
              <a:path w="2122090" h="1665841">
                <a:moveTo>
                  <a:pt x="0" y="0"/>
                </a:moveTo>
                <a:lnTo>
                  <a:pt x="2122090" y="0"/>
                </a:lnTo>
                <a:lnTo>
                  <a:pt x="2122090" y="1665841"/>
                </a:lnTo>
                <a:lnTo>
                  <a:pt x="0" y="16658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TextBox 27"/>
          <p:cNvSpPr txBox="1"/>
          <p:nvPr/>
        </p:nvSpPr>
        <p:spPr>
          <a:xfrm>
            <a:off x="1424524" y="5876343"/>
            <a:ext cx="4336289" cy="1540739"/>
          </a:xfrm>
          <a:prstGeom prst="rect">
            <a:avLst/>
          </a:prstGeom>
        </p:spPr>
        <p:txBody>
          <a:bodyPr lIns="0" tIns="0" rIns="0" bIns="0" rtlCol="0" anchor="t">
            <a:spAutoFit/>
          </a:bodyPr>
          <a:lstStyle/>
          <a:p>
            <a:pPr algn="ctr">
              <a:lnSpc>
                <a:spcPts val="5899"/>
              </a:lnSpc>
            </a:pPr>
            <a:r>
              <a:rPr lang="en-US" sz="4214">
                <a:solidFill>
                  <a:srgbClr val="EF2F7F"/>
                </a:solidFill>
                <a:latin typeface="Handyman"/>
                <a:ea typeface="Handyman"/>
                <a:cs typeface="Handyman"/>
                <a:sym typeface="Handyman"/>
              </a:rPr>
              <a:t>Detect fake reviews</a:t>
            </a:r>
          </a:p>
        </p:txBody>
      </p:sp>
      <p:sp>
        <p:nvSpPr>
          <p:cNvPr id="28" name="TextBox 28"/>
          <p:cNvSpPr txBox="1"/>
          <p:nvPr/>
        </p:nvSpPr>
        <p:spPr>
          <a:xfrm>
            <a:off x="6975855" y="5876343"/>
            <a:ext cx="4336289" cy="1540739"/>
          </a:xfrm>
          <a:prstGeom prst="rect">
            <a:avLst/>
          </a:prstGeom>
        </p:spPr>
        <p:txBody>
          <a:bodyPr lIns="0" tIns="0" rIns="0" bIns="0" rtlCol="0" anchor="t">
            <a:spAutoFit/>
          </a:bodyPr>
          <a:lstStyle/>
          <a:p>
            <a:pPr algn="ctr">
              <a:lnSpc>
                <a:spcPts val="5899"/>
              </a:lnSpc>
            </a:pPr>
            <a:r>
              <a:rPr lang="en-US" sz="4214">
                <a:solidFill>
                  <a:srgbClr val="EF2F7F"/>
                </a:solidFill>
                <a:latin typeface="Handyman"/>
                <a:ea typeface="Handyman"/>
                <a:cs typeface="Handyman"/>
                <a:sym typeface="Handyman"/>
              </a:rPr>
              <a:t>Sentimental and behavioral analysis</a:t>
            </a:r>
          </a:p>
        </p:txBody>
      </p:sp>
      <p:sp>
        <p:nvSpPr>
          <p:cNvPr id="29" name="TextBox 29"/>
          <p:cNvSpPr txBox="1"/>
          <p:nvPr/>
        </p:nvSpPr>
        <p:spPr>
          <a:xfrm>
            <a:off x="12602155" y="6035616"/>
            <a:ext cx="4336289" cy="1540739"/>
          </a:xfrm>
          <a:prstGeom prst="rect">
            <a:avLst/>
          </a:prstGeom>
        </p:spPr>
        <p:txBody>
          <a:bodyPr lIns="0" tIns="0" rIns="0" bIns="0" rtlCol="0" anchor="t">
            <a:spAutoFit/>
          </a:bodyPr>
          <a:lstStyle/>
          <a:p>
            <a:pPr algn="ctr">
              <a:lnSpc>
                <a:spcPts val="5899"/>
              </a:lnSpc>
            </a:pPr>
            <a:r>
              <a:rPr lang="en-US" sz="4214">
                <a:solidFill>
                  <a:srgbClr val="EF2F7F"/>
                </a:solidFill>
                <a:latin typeface="Handyman"/>
                <a:ea typeface="Handyman"/>
                <a:cs typeface="Handyman"/>
                <a:sym typeface="Handyman"/>
              </a:rPr>
              <a:t>Model Evaluation and Improvement</a:t>
            </a:r>
          </a:p>
        </p:txBody>
      </p:sp>
      <p:sp>
        <p:nvSpPr>
          <p:cNvPr id="30" name="Freeform 30"/>
          <p:cNvSpPr/>
          <p:nvPr/>
        </p:nvSpPr>
        <p:spPr>
          <a:xfrm flipH="1">
            <a:off x="15727360" y="-409560"/>
            <a:ext cx="3531443" cy="2876521"/>
          </a:xfrm>
          <a:custGeom>
            <a:avLst/>
            <a:gdLst/>
            <a:ahLst/>
            <a:cxnLst/>
            <a:rect l="l" t="t" r="r" b="b"/>
            <a:pathLst>
              <a:path w="3531443" h="2876521">
                <a:moveTo>
                  <a:pt x="3531443" y="0"/>
                </a:moveTo>
                <a:lnTo>
                  <a:pt x="0" y="0"/>
                </a:lnTo>
                <a:lnTo>
                  <a:pt x="0" y="2876520"/>
                </a:lnTo>
                <a:lnTo>
                  <a:pt x="3531443" y="2876520"/>
                </a:lnTo>
                <a:lnTo>
                  <a:pt x="3531443" y="0"/>
                </a:lnTo>
                <a:close/>
              </a:path>
            </a:pathLst>
          </a:custGeom>
          <a:blipFill>
            <a:blip r:embed="rId2">
              <a:extLst>
                <a:ext uri="{96DAC541-7B7A-43D3-8B79-37D633B846F1}">
                  <asvg:svgBlip xmlns:asvg="http://schemas.microsoft.com/office/drawing/2016/SVG/main" r:embed="rId3"/>
                </a:ext>
              </a:extLst>
            </a:blip>
            <a:stretch>
              <a:fillRect l="-618" r="-618"/>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E0EC"/>
        </a:solidFill>
        <a:effectLst/>
      </p:bgPr>
    </p:bg>
    <p:spTree>
      <p:nvGrpSpPr>
        <p:cNvPr id="1" name=""/>
        <p:cNvGrpSpPr/>
        <p:nvPr/>
      </p:nvGrpSpPr>
      <p:grpSpPr>
        <a:xfrm>
          <a:off x="0" y="0"/>
          <a:ext cx="0" cy="0"/>
          <a:chOff x="0" y="0"/>
          <a:chExt cx="0" cy="0"/>
        </a:xfrm>
      </p:grpSpPr>
      <p:sp>
        <p:nvSpPr>
          <p:cNvPr id="2" name="Freeform 2"/>
          <p:cNvSpPr/>
          <p:nvPr/>
        </p:nvSpPr>
        <p:spPr>
          <a:xfrm>
            <a:off x="2222883" y="2349899"/>
            <a:ext cx="13754536" cy="441228"/>
          </a:xfrm>
          <a:custGeom>
            <a:avLst/>
            <a:gdLst/>
            <a:ahLst/>
            <a:cxnLst/>
            <a:rect l="l" t="t" r="r" b="b"/>
            <a:pathLst>
              <a:path w="13754536" h="441228">
                <a:moveTo>
                  <a:pt x="0" y="0"/>
                </a:moveTo>
                <a:lnTo>
                  <a:pt x="13754535" y="0"/>
                </a:lnTo>
                <a:lnTo>
                  <a:pt x="13754535" y="441228"/>
                </a:lnTo>
                <a:lnTo>
                  <a:pt x="0" y="4412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154332" y="3087873"/>
            <a:ext cx="1037481" cy="1080009"/>
          </a:xfrm>
          <a:custGeom>
            <a:avLst/>
            <a:gdLst/>
            <a:ahLst/>
            <a:cxnLst/>
            <a:rect l="l" t="t" r="r" b="b"/>
            <a:pathLst>
              <a:path w="1037481" h="1080009">
                <a:moveTo>
                  <a:pt x="0" y="0"/>
                </a:moveTo>
                <a:lnTo>
                  <a:pt x="1037480" y="0"/>
                </a:lnTo>
                <a:lnTo>
                  <a:pt x="1037480" y="1080009"/>
                </a:lnTo>
                <a:lnTo>
                  <a:pt x="0" y="10800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438531" y="3213182"/>
            <a:ext cx="1037481" cy="1080009"/>
          </a:xfrm>
          <a:custGeom>
            <a:avLst/>
            <a:gdLst/>
            <a:ahLst/>
            <a:cxnLst/>
            <a:rect l="l" t="t" r="r" b="b"/>
            <a:pathLst>
              <a:path w="1037481" h="1080009">
                <a:moveTo>
                  <a:pt x="0" y="0"/>
                </a:moveTo>
                <a:lnTo>
                  <a:pt x="1037480" y="0"/>
                </a:lnTo>
                <a:lnTo>
                  <a:pt x="1037480" y="1080009"/>
                </a:lnTo>
                <a:lnTo>
                  <a:pt x="0" y="10800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2160881" y="4643598"/>
            <a:ext cx="5865251" cy="972932"/>
          </a:xfrm>
          <a:prstGeom prst="rect">
            <a:avLst/>
          </a:prstGeom>
        </p:spPr>
        <p:txBody>
          <a:bodyPr lIns="0" tIns="0" rIns="0" bIns="0" rtlCol="0" anchor="t">
            <a:spAutoFit/>
          </a:bodyPr>
          <a:lstStyle/>
          <a:p>
            <a:pPr algn="ctr">
              <a:lnSpc>
                <a:spcPts val="5899"/>
              </a:lnSpc>
            </a:pPr>
            <a:r>
              <a:rPr lang="en-US" sz="4214">
                <a:solidFill>
                  <a:srgbClr val="31A499"/>
                </a:solidFill>
                <a:latin typeface="Handyman"/>
                <a:ea typeface="Handyman"/>
                <a:cs typeface="Handyman"/>
                <a:sym typeface="Handyman"/>
              </a:rPr>
              <a:t>Machine Learning Models</a:t>
            </a:r>
          </a:p>
        </p:txBody>
      </p:sp>
      <p:sp>
        <p:nvSpPr>
          <p:cNvPr id="6" name="Freeform 6"/>
          <p:cNvSpPr/>
          <p:nvPr/>
        </p:nvSpPr>
        <p:spPr>
          <a:xfrm>
            <a:off x="13722526" y="3213182"/>
            <a:ext cx="1037481" cy="1080009"/>
          </a:xfrm>
          <a:custGeom>
            <a:avLst/>
            <a:gdLst/>
            <a:ahLst/>
            <a:cxnLst/>
            <a:rect l="l" t="t" r="r" b="b"/>
            <a:pathLst>
              <a:path w="1037481" h="1080009">
                <a:moveTo>
                  <a:pt x="0" y="0"/>
                </a:moveTo>
                <a:lnTo>
                  <a:pt x="1037480" y="0"/>
                </a:lnTo>
                <a:lnTo>
                  <a:pt x="1037480" y="1080009"/>
                </a:lnTo>
                <a:lnTo>
                  <a:pt x="0" y="10800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57764" y="-790276"/>
            <a:ext cx="1819341" cy="1580553"/>
          </a:xfrm>
          <a:custGeom>
            <a:avLst/>
            <a:gdLst/>
            <a:ahLst/>
            <a:cxnLst/>
            <a:rect l="l" t="t" r="r" b="b"/>
            <a:pathLst>
              <a:path w="1819341" h="1580553">
                <a:moveTo>
                  <a:pt x="0" y="0"/>
                </a:moveTo>
                <a:lnTo>
                  <a:pt x="1819341" y="0"/>
                </a:lnTo>
                <a:lnTo>
                  <a:pt x="1819341" y="1580553"/>
                </a:lnTo>
                <a:lnTo>
                  <a:pt x="0" y="1580553"/>
                </a:lnTo>
                <a:lnTo>
                  <a:pt x="0" y="0"/>
                </a:lnTo>
                <a:close/>
              </a:path>
            </a:pathLst>
          </a:custGeom>
          <a:blipFill>
            <a:blip r:embed="rId6">
              <a:extLst>
                <a:ext uri="{96DAC541-7B7A-43D3-8B79-37D633B846F1}">
                  <asvg:svgBlip xmlns:asvg="http://schemas.microsoft.com/office/drawing/2016/SVG/main" r:embed="rId7"/>
                </a:ext>
              </a:extLst>
            </a:blip>
            <a:stretch>
              <a:fillRect l="-240" r="-240"/>
            </a:stretch>
          </a:blipFill>
        </p:spPr>
      </p:sp>
      <p:sp>
        <p:nvSpPr>
          <p:cNvPr id="8" name="Freeform 8"/>
          <p:cNvSpPr/>
          <p:nvPr/>
        </p:nvSpPr>
        <p:spPr>
          <a:xfrm>
            <a:off x="17011869" y="-245099"/>
            <a:ext cx="2028525" cy="2547598"/>
          </a:xfrm>
          <a:custGeom>
            <a:avLst/>
            <a:gdLst/>
            <a:ahLst/>
            <a:cxnLst/>
            <a:rect l="l" t="t" r="r" b="b"/>
            <a:pathLst>
              <a:path w="2028525" h="2547598">
                <a:moveTo>
                  <a:pt x="0" y="0"/>
                </a:moveTo>
                <a:lnTo>
                  <a:pt x="2028525" y="0"/>
                </a:lnTo>
                <a:lnTo>
                  <a:pt x="2028525" y="2547598"/>
                </a:lnTo>
                <a:lnTo>
                  <a:pt x="0" y="2547598"/>
                </a:lnTo>
                <a:lnTo>
                  <a:pt x="0" y="0"/>
                </a:lnTo>
                <a:close/>
              </a:path>
            </a:pathLst>
          </a:custGeom>
          <a:blipFill>
            <a:blip r:embed="rId8">
              <a:extLst>
                <a:ext uri="{96DAC541-7B7A-43D3-8B79-37D633B846F1}">
                  <asvg:svgBlip xmlns:asvg="http://schemas.microsoft.com/office/drawing/2016/SVG/main" r:embed="rId9"/>
                </a:ext>
              </a:extLst>
            </a:blip>
            <a:stretch>
              <a:fillRect t="-92" b="-92"/>
            </a:stretch>
          </a:blipFill>
        </p:spPr>
      </p:sp>
      <p:sp>
        <p:nvSpPr>
          <p:cNvPr id="9" name="TextBox 9"/>
          <p:cNvSpPr txBox="1"/>
          <p:nvPr/>
        </p:nvSpPr>
        <p:spPr>
          <a:xfrm>
            <a:off x="1504927" y="4580943"/>
            <a:ext cx="4336289" cy="972932"/>
          </a:xfrm>
          <a:prstGeom prst="rect">
            <a:avLst/>
          </a:prstGeom>
        </p:spPr>
        <p:txBody>
          <a:bodyPr lIns="0" tIns="0" rIns="0" bIns="0" rtlCol="0" anchor="t">
            <a:spAutoFit/>
          </a:bodyPr>
          <a:lstStyle/>
          <a:p>
            <a:pPr algn="ctr">
              <a:lnSpc>
                <a:spcPts val="5899"/>
              </a:lnSpc>
            </a:pPr>
            <a:r>
              <a:rPr lang="en-US" sz="4214">
                <a:solidFill>
                  <a:srgbClr val="31A499"/>
                </a:solidFill>
                <a:latin typeface="Handyman"/>
                <a:ea typeface="Handyman"/>
                <a:cs typeface="Handyman"/>
                <a:sym typeface="Handyman"/>
              </a:rPr>
              <a:t>Sentiment Analysis</a:t>
            </a:r>
          </a:p>
        </p:txBody>
      </p:sp>
      <p:sp>
        <p:nvSpPr>
          <p:cNvPr id="10" name="TextBox 10"/>
          <p:cNvSpPr txBox="1"/>
          <p:nvPr/>
        </p:nvSpPr>
        <p:spPr>
          <a:xfrm>
            <a:off x="3194494" y="639426"/>
            <a:ext cx="11899012" cy="1344947"/>
          </a:xfrm>
          <a:prstGeom prst="rect">
            <a:avLst/>
          </a:prstGeom>
        </p:spPr>
        <p:txBody>
          <a:bodyPr lIns="0" tIns="0" rIns="0" bIns="0" rtlCol="0" anchor="t">
            <a:spAutoFit/>
          </a:bodyPr>
          <a:lstStyle/>
          <a:p>
            <a:pPr algn="ctr">
              <a:lnSpc>
                <a:spcPts val="8896"/>
              </a:lnSpc>
            </a:pPr>
            <a:r>
              <a:rPr lang="en-US" sz="9363" spc="588">
                <a:solidFill>
                  <a:srgbClr val="EF2F7F"/>
                </a:solidFill>
                <a:latin typeface="Handyman"/>
                <a:ea typeface="Handyman"/>
                <a:cs typeface="Handyman"/>
                <a:sym typeface="Handyman"/>
              </a:rPr>
              <a:t>SCOPE</a:t>
            </a:r>
          </a:p>
        </p:txBody>
      </p:sp>
      <p:sp>
        <p:nvSpPr>
          <p:cNvPr id="11" name="TextBox 11"/>
          <p:cNvSpPr txBox="1"/>
          <p:nvPr/>
        </p:nvSpPr>
        <p:spPr>
          <a:xfrm>
            <a:off x="1081311" y="5877267"/>
            <a:ext cx="5288743" cy="1933908"/>
          </a:xfrm>
          <a:prstGeom prst="rect">
            <a:avLst/>
          </a:prstGeom>
        </p:spPr>
        <p:txBody>
          <a:bodyPr lIns="0" tIns="0" rIns="0" bIns="0" rtlCol="0" anchor="t">
            <a:spAutoFit/>
          </a:bodyPr>
          <a:lstStyle/>
          <a:p>
            <a:pPr algn="ctr">
              <a:lnSpc>
                <a:spcPts val="3595"/>
              </a:lnSpc>
            </a:pPr>
            <a:r>
              <a:rPr lang="en-US" sz="3211">
                <a:solidFill>
                  <a:srgbClr val="FF5EB9"/>
                </a:solidFill>
                <a:latin typeface="Handyman"/>
                <a:ea typeface="Handyman"/>
                <a:cs typeface="Handyman"/>
                <a:sym typeface="Handyman"/>
              </a:rPr>
              <a:t> Utilizing algorithms to analyze review content and detect inconsistencies that may indicate fake reviews.</a:t>
            </a:r>
          </a:p>
        </p:txBody>
      </p:sp>
      <p:sp>
        <p:nvSpPr>
          <p:cNvPr id="12" name="TextBox 12"/>
          <p:cNvSpPr txBox="1"/>
          <p:nvPr/>
        </p:nvSpPr>
        <p:spPr>
          <a:xfrm>
            <a:off x="6898099" y="4615023"/>
            <a:ext cx="5144664" cy="972932"/>
          </a:xfrm>
          <a:prstGeom prst="rect">
            <a:avLst/>
          </a:prstGeom>
        </p:spPr>
        <p:txBody>
          <a:bodyPr lIns="0" tIns="0" rIns="0" bIns="0" rtlCol="0" anchor="t">
            <a:spAutoFit/>
          </a:bodyPr>
          <a:lstStyle/>
          <a:p>
            <a:pPr algn="ctr">
              <a:lnSpc>
                <a:spcPts val="5899"/>
              </a:lnSpc>
            </a:pPr>
            <a:r>
              <a:rPr lang="en-US" sz="4214">
                <a:solidFill>
                  <a:srgbClr val="31A499"/>
                </a:solidFill>
                <a:latin typeface="Handyman"/>
                <a:ea typeface="Handyman"/>
                <a:cs typeface="Handyman"/>
                <a:sym typeface="Handyman"/>
              </a:rPr>
              <a:t>IP Address Tracking</a:t>
            </a:r>
          </a:p>
        </p:txBody>
      </p:sp>
      <p:sp>
        <p:nvSpPr>
          <p:cNvPr id="13" name="TextBox 13"/>
          <p:cNvSpPr txBox="1"/>
          <p:nvPr/>
        </p:nvSpPr>
        <p:spPr>
          <a:xfrm>
            <a:off x="6525934" y="5877267"/>
            <a:ext cx="5288743" cy="2390179"/>
          </a:xfrm>
          <a:prstGeom prst="rect">
            <a:avLst/>
          </a:prstGeom>
        </p:spPr>
        <p:txBody>
          <a:bodyPr lIns="0" tIns="0" rIns="0" bIns="0" rtlCol="0" anchor="t">
            <a:spAutoFit/>
          </a:bodyPr>
          <a:lstStyle/>
          <a:p>
            <a:pPr algn="ctr">
              <a:lnSpc>
                <a:spcPts val="3595"/>
              </a:lnSpc>
            </a:pPr>
            <a:r>
              <a:rPr lang="en-US" sz="3211">
                <a:solidFill>
                  <a:srgbClr val="FF5EB9"/>
                </a:solidFill>
                <a:latin typeface="Handyman"/>
                <a:ea typeface="Handyman"/>
                <a:cs typeface="Handyman"/>
                <a:sym typeface="Handyman"/>
              </a:rPr>
              <a:t> Monitoring IP addresses to identify patterns, such as multiple reviews from the same source, which may signal fraudulent activity.</a:t>
            </a:r>
          </a:p>
        </p:txBody>
      </p:sp>
      <p:sp>
        <p:nvSpPr>
          <p:cNvPr id="14" name="TextBox 14"/>
          <p:cNvSpPr txBox="1"/>
          <p:nvPr/>
        </p:nvSpPr>
        <p:spPr>
          <a:xfrm>
            <a:off x="12160881" y="5877267"/>
            <a:ext cx="5288743" cy="2846450"/>
          </a:xfrm>
          <a:prstGeom prst="rect">
            <a:avLst/>
          </a:prstGeom>
        </p:spPr>
        <p:txBody>
          <a:bodyPr lIns="0" tIns="0" rIns="0" bIns="0" rtlCol="0" anchor="t">
            <a:spAutoFit/>
          </a:bodyPr>
          <a:lstStyle/>
          <a:p>
            <a:pPr algn="ctr">
              <a:lnSpc>
                <a:spcPts val="3595"/>
              </a:lnSpc>
            </a:pPr>
            <a:r>
              <a:rPr lang="en-US" sz="3211">
                <a:solidFill>
                  <a:srgbClr val="FF5EB9"/>
                </a:solidFill>
                <a:latin typeface="Handyman"/>
                <a:ea typeface="Handyman"/>
                <a:cs typeface="Handyman"/>
                <a:sym typeface="Handyman"/>
              </a:rPr>
              <a:t>Developing models to accurately distinguish between genuine and fake reviews, enhancing the system's ability to filter out deceptive feedback.</a:t>
            </a:r>
          </a:p>
        </p:txBody>
      </p:sp>
      <p:sp>
        <p:nvSpPr>
          <p:cNvPr id="15" name="Freeform 15"/>
          <p:cNvSpPr/>
          <p:nvPr/>
        </p:nvSpPr>
        <p:spPr>
          <a:xfrm rot="1171614">
            <a:off x="-2454786" y="8615934"/>
            <a:ext cx="5997092" cy="4884904"/>
          </a:xfrm>
          <a:custGeom>
            <a:avLst/>
            <a:gdLst/>
            <a:ahLst/>
            <a:cxnLst/>
            <a:rect l="l" t="t" r="r" b="b"/>
            <a:pathLst>
              <a:path w="5997092" h="4884904">
                <a:moveTo>
                  <a:pt x="0" y="0"/>
                </a:moveTo>
                <a:lnTo>
                  <a:pt x="5997092" y="0"/>
                </a:lnTo>
                <a:lnTo>
                  <a:pt x="5997092" y="4884904"/>
                </a:lnTo>
                <a:lnTo>
                  <a:pt x="0" y="4884904"/>
                </a:lnTo>
                <a:lnTo>
                  <a:pt x="0" y="0"/>
                </a:lnTo>
                <a:close/>
              </a:path>
            </a:pathLst>
          </a:custGeom>
          <a:blipFill>
            <a:blip r:embed="rId10">
              <a:extLst>
                <a:ext uri="{96DAC541-7B7A-43D3-8B79-37D633B846F1}">
                  <asvg:svgBlip xmlns:asvg="http://schemas.microsoft.com/office/drawing/2016/SVG/main" r:embed="rId11"/>
                </a:ext>
              </a:extLst>
            </a:blip>
            <a:stretch>
              <a:fillRect l="-651" r="-651"/>
            </a:stretch>
          </a:blipFill>
        </p:spPr>
      </p:sp>
      <p:sp>
        <p:nvSpPr>
          <p:cNvPr id="16" name="Freeform 16"/>
          <p:cNvSpPr/>
          <p:nvPr/>
        </p:nvSpPr>
        <p:spPr>
          <a:xfrm>
            <a:off x="-11927811" y="3548242"/>
            <a:ext cx="5997092" cy="4884904"/>
          </a:xfrm>
          <a:custGeom>
            <a:avLst/>
            <a:gdLst/>
            <a:ahLst/>
            <a:cxnLst/>
            <a:rect l="l" t="t" r="r" b="b"/>
            <a:pathLst>
              <a:path w="5997092" h="4884904">
                <a:moveTo>
                  <a:pt x="0" y="0"/>
                </a:moveTo>
                <a:lnTo>
                  <a:pt x="5997092" y="0"/>
                </a:lnTo>
                <a:lnTo>
                  <a:pt x="5997092" y="4884904"/>
                </a:lnTo>
                <a:lnTo>
                  <a:pt x="0" y="4884904"/>
                </a:lnTo>
                <a:lnTo>
                  <a:pt x="0" y="0"/>
                </a:lnTo>
                <a:close/>
              </a:path>
            </a:pathLst>
          </a:custGeom>
          <a:blipFill>
            <a:blip r:embed="rId10">
              <a:extLst>
                <a:ext uri="{96DAC541-7B7A-43D3-8B79-37D633B846F1}">
                  <asvg:svgBlip xmlns:asvg="http://schemas.microsoft.com/office/drawing/2016/SVG/main" r:embed="rId11"/>
                </a:ext>
              </a:extLst>
            </a:blip>
            <a:stretch>
              <a:fillRect l="-651" r="-651"/>
            </a:stretch>
          </a:blipFill>
        </p:spPr>
      </p:sp>
      <p:sp>
        <p:nvSpPr>
          <p:cNvPr id="17" name="Freeform 17"/>
          <p:cNvSpPr/>
          <p:nvPr/>
        </p:nvSpPr>
        <p:spPr>
          <a:xfrm>
            <a:off x="23605569" y="4169315"/>
            <a:ext cx="6924915" cy="4222043"/>
          </a:xfrm>
          <a:custGeom>
            <a:avLst/>
            <a:gdLst/>
            <a:ahLst/>
            <a:cxnLst/>
            <a:rect l="l" t="t" r="r" b="b"/>
            <a:pathLst>
              <a:path w="6924915" h="4222043">
                <a:moveTo>
                  <a:pt x="0" y="0"/>
                </a:moveTo>
                <a:lnTo>
                  <a:pt x="6924915" y="0"/>
                </a:lnTo>
                <a:lnTo>
                  <a:pt x="6924915" y="4222043"/>
                </a:lnTo>
                <a:lnTo>
                  <a:pt x="0" y="42220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18"/>
          <p:cNvSpPr/>
          <p:nvPr/>
        </p:nvSpPr>
        <p:spPr>
          <a:xfrm>
            <a:off x="-9997034" y="2130624"/>
            <a:ext cx="6924915" cy="4222043"/>
          </a:xfrm>
          <a:custGeom>
            <a:avLst/>
            <a:gdLst/>
            <a:ahLst/>
            <a:cxnLst/>
            <a:rect l="l" t="t" r="r" b="b"/>
            <a:pathLst>
              <a:path w="6924915" h="4222043">
                <a:moveTo>
                  <a:pt x="0" y="0"/>
                </a:moveTo>
                <a:lnTo>
                  <a:pt x="6924915" y="0"/>
                </a:lnTo>
                <a:lnTo>
                  <a:pt x="6924915" y="4222043"/>
                </a:lnTo>
                <a:lnTo>
                  <a:pt x="0" y="42220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20059566" y="9000986"/>
            <a:ext cx="5130634" cy="4114800"/>
          </a:xfrm>
          <a:custGeom>
            <a:avLst/>
            <a:gdLst/>
            <a:ahLst/>
            <a:cxnLst/>
            <a:rect l="l" t="t" r="r" b="b"/>
            <a:pathLst>
              <a:path w="5130634" h="4114800">
                <a:moveTo>
                  <a:pt x="0" y="0"/>
                </a:moveTo>
                <a:lnTo>
                  <a:pt x="5130634" y="0"/>
                </a:lnTo>
                <a:lnTo>
                  <a:pt x="5130634"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32" r="-32"/>
            </a:stretch>
          </a:blipFill>
        </p:spPr>
      </p:sp>
      <p:sp>
        <p:nvSpPr>
          <p:cNvPr id="20" name="Freeform 20"/>
          <p:cNvSpPr/>
          <p:nvPr/>
        </p:nvSpPr>
        <p:spPr>
          <a:xfrm>
            <a:off x="-10061286" y="-3513474"/>
            <a:ext cx="5130634" cy="4114800"/>
          </a:xfrm>
          <a:custGeom>
            <a:avLst/>
            <a:gdLst/>
            <a:ahLst/>
            <a:cxnLst/>
            <a:rect l="l" t="t" r="r" b="b"/>
            <a:pathLst>
              <a:path w="5130634" h="4114800">
                <a:moveTo>
                  <a:pt x="0" y="0"/>
                </a:moveTo>
                <a:lnTo>
                  <a:pt x="5130634" y="0"/>
                </a:lnTo>
                <a:lnTo>
                  <a:pt x="5130634"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32" r="-32"/>
            </a:stretch>
          </a:blipFill>
        </p:spPr>
      </p:sp>
      <p:sp>
        <p:nvSpPr>
          <p:cNvPr id="21" name="Freeform 21"/>
          <p:cNvSpPr/>
          <p:nvPr/>
        </p:nvSpPr>
        <p:spPr>
          <a:xfrm>
            <a:off x="9948317" y="-1866730"/>
            <a:ext cx="5816969" cy="1057631"/>
          </a:xfrm>
          <a:custGeom>
            <a:avLst/>
            <a:gdLst/>
            <a:ahLst/>
            <a:cxnLst/>
            <a:rect l="l" t="t" r="r" b="b"/>
            <a:pathLst>
              <a:path w="5816969" h="1057631">
                <a:moveTo>
                  <a:pt x="0" y="0"/>
                </a:moveTo>
                <a:lnTo>
                  <a:pt x="5816969" y="0"/>
                </a:lnTo>
                <a:lnTo>
                  <a:pt x="5816969" y="1057631"/>
                </a:lnTo>
                <a:lnTo>
                  <a:pt x="0" y="1057631"/>
                </a:lnTo>
                <a:lnTo>
                  <a:pt x="0" y="0"/>
                </a:lnTo>
                <a:close/>
              </a:path>
            </a:pathLst>
          </a:custGeom>
          <a:blipFill>
            <a:blip r:embed="rId16">
              <a:extLst>
                <a:ext uri="{96DAC541-7B7A-43D3-8B79-37D633B846F1}">
                  <asvg:svgBlip xmlns:asvg="http://schemas.microsoft.com/office/drawing/2016/SVG/main" r:embed="rId17"/>
                </a:ext>
              </a:extLst>
            </a:blip>
            <a:stretch>
              <a:fillRect t="-859" b="-859"/>
            </a:stretch>
          </a:blipFill>
        </p:spPr>
      </p:sp>
      <p:sp>
        <p:nvSpPr>
          <p:cNvPr id="22" name="TextBox 22"/>
          <p:cNvSpPr txBox="1"/>
          <p:nvPr/>
        </p:nvSpPr>
        <p:spPr>
          <a:xfrm>
            <a:off x="10349290" y="-1744632"/>
            <a:ext cx="5015023" cy="663576"/>
          </a:xfrm>
          <a:prstGeom prst="rect">
            <a:avLst/>
          </a:prstGeom>
        </p:spPr>
        <p:txBody>
          <a:bodyPr lIns="0" tIns="0" rIns="0" bIns="0" rtlCol="0" anchor="t">
            <a:spAutoFit/>
          </a:bodyPr>
          <a:lstStyle/>
          <a:p>
            <a:pPr algn="ctr">
              <a:lnSpc>
                <a:spcPts val="4900"/>
              </a:lnSpc>
            </a:pPr>
            <a:r>
              <a:rPr lang="en-US" sz="3500">
                <a:solidFill>
                  <a:srgbClr val="EF2F7F"/>
                </a:solidFill>
                <a:latin typeface="Pluma"/>
                <a:ea typeface="Pluma"/>
                <a:cs typeface="Pluma"/>
                <a:sym typeface="Pluma"/>
              </a:rPr>
              <a:t>Hardware requirements</a:t>
            </a:r>
          </a:p>
        </p:txBody>
      </p:sp>
      <p:sp>
        <p:nvSpPr>
          <p:cNvPr id="23" name="Freeform 23"/>
          <p:cNvSpPr/>
          <p:nvPr/>
        </p:nvSpPr>
        <p:spPr>
          <a:xfrm>
            <a:off x="2047069" y="-1866730"/>
            <a:ext cx="5816969" cy="1057631"/>
          </a:xfrm>
          <a:custGeom>
            <a:avLst/>
            <a:gdLst/>
            <a:ahLst/>
            <a:cxnLst/>
            <a:rect l="l" t="t" r="r" b="b"/>
            <a:pathLst>
              <a:path w="5816969" h="1057631">
                <a:moveTo>
                  <a:pt x="0" y="0"/>
                </a:moveTo>
                <a:lnTo>
                  <a:pt x="5816969" y="0"/>
                </a:lnTo>
                <a:lnTo>
                  <a:pt x="5816969" y="1057631"/>
                </a:lnTo>
                <a:lnTo>
                  <a:pt x="0" y="1057631"/>
                </a:lnTo>
                <a:lnTo>
                  <a:pt x="0" y="0"/>
                </a:lnTo>
                <a:close/>
              </a:path>
            </a:pathLst>
          </a:custGeom>
          <a:blipFill>
            <a:blip r:embed="rId16">
              <a:extLst>
                <a:ext uri="{96DAC541-7B7A-43D3-8B79-37D633B846F1}">
                  <asvg:svgBlip xmlns:asvg="http://schemas.microsoft.com/office/drawing/2016/SVG/main" r:embed="rId17"/>
                </a:ext>
              </a:extLst>
            </a:blip>
            <a:stretch>
              <a:fillRect t="-859" b="-859"/>
            </a:stretch>
          </a:blipFill>
        </p:spPr>
      </p:sp>
      <p:sp>
        <p:nvSpPr>
          <p:cNvPr id="24" name="TextBox 24"/>
          <p:cNvSpPr txBox="1"/>
          <p:nvPr/>
        </p:nvSpPr>
        <p:spPr>
          <a:xfrm>
            <a:off x="2539837" y="-1744632"/>
            <a:ext cx="4831432" cy="663576"/>
          </a:xfrm>
          <a:prstGeom prst="rect">
            <a:avLst/>
          </a:prstGeom>
        </p:spPr>
        <p:txBody>
          <a:bodyPr lIns="0" tIns="0" rIns="0" bIns="0" rtlCol="0" anchor="t">
            <a:spAutoFit/>
          </a:bodyPr>
          <a:lstStyle/>
          <a:p>
            <a:pPr algn="ctr">
              <a:lnSpc>
                <a:spcPts val="4900"/>
              </a:lnSpc>
            </a:pPr>
            <a:r>
              <a:rPr lang="en-US" sz="3500">
                <a:solidFill>
                  <a:srgbClr val="EF2F7F"/>
                </a:solidFill>
                <a:latin typeface="Pluma"/>
                <a:ea typeface="Pluma"/>
                <a:cs typeface="Pluma"/>
                <a:sym typeface="Pluma"/>
              </a:rPr>
              <a:t>sOFTWARE REQUIREMENTS</a:t>
            </a:r>
          </a:p>
        </p:txBody>
      </p:sp>
      <p:sp>
        <p:nvSpPr>
          <p:cNvPr id="25" name="Freeform 25"/>
          <p:cNvSpPr/>
          <p:nvPr/>
        </p:nvSpPr>
        <p:spPr>
          <a:xfrm>
            <a:off x="8527129" y="720238"/>
            <a:ext cx="8846524" cy="8846524"/>
          </a:xfrm>
          <a:custGeom>
            <a:avLst/>
            <a:gdLst/>
            <a:ahLst/>
            <a:cxnLst/>
            <a:rect l="l" t="t" r="r" b="b"/>
            <a:pathLst>
              <a:path w="8846524" h="8846524">
                <a:moveTo>
                  <a:pt x="0" y="0"/>
                </a:moveTo>
                <a:lnTo>
                  <a:pt x="8846525" y="0"/>
                </a:lnTo>
                <a:lnTo>
                  <a:pt x="8846525" y="8846524"/>
                </a:lnTo>
                <a:lnTo>
                  <a:pt x="0" y="8846524"/>
                </a:lnTo>
                <a:lnTo>
                  <a:pt x="0" y="0"/>
                </a:lnTo>
                <a:close/>
              </a:path>
            </a:pathLst>
          </a:custGeom>
          <a:blipFill>
            <a:blip r:embed="rId18">
              <a:alphaModFix amt="30000"/>
              <a:extLst>
                <a:ext uri="{96DAC541-7B7A-43D3-8B79-37D633B846F1}">
                  <asvg:svgBlip xmlns:asvg="http://schemas.microsoft.com/office/drawing/2016/SVG/main" r:embed="rId19"/>
                </a:ext>
              </a:extLst>
            </a:blip>
            <a:stretch>
              <a:fillRect/>
            </a:stretch>
          </a:blipFill>
        </p:spPr>
      </p:sp>
      <p:sp>
        <p:nvSpPr>
          <p:cNvPr id="26" name="Freeform 26"/>
          <p:cNvSpPr/>
          <p:nvPr/>
        </p:nvSpPr>
        <p:spPr>
          <a:xfrm>
            <a:off x="914346" y="720238"/>
            <a:ext cx="8846524" cy="8846524"/>
          </a:xfrm>
          <a:custGeom>
            <a:avLst/>
            <a:gdLst/>
            <a:ahLst/>
            <a:cxnLst/>
            <a:rect l="l" t="t" r="r" b="b"/>
            <a:pathLst>
              <a:path w="8846524" h="8846524">
                <a:moveTo>
                  <a:pt x="0" y="0"/>
                </a:moveTo>
                <a:lnTo>
                  <a:pt x="8846525" y="0"/>
                </a:lnTo>
                <a:lnTo>
                  <a:pt x="8846525" y="8846524"/>
                </a:lnTo>
                <a:lnTo>
                  <a:pt x="0" y="8846524"/>
                </a:lnTo>
                <a:lnTo>
                  <a:pt x="0" y="0"/>
                </a:lnTo>
                <a:close/>
              </a:path>
            </a:pathLst>
          </a:custGeom>
          <a:blipFill>
            <a:blip r:embed="rId18">
              <a:alphaModFix amt="30000"/>
              <a:extLst>
                <a:ext uri="{96DAC541-7B7A-43D3-8B79-37D633B846F1}">
                  <asvg:svgBlip xmlns:asvg="http://schemas.microsoft.com/office/drawing/2016/SVG/main" r:embed="rId19"/>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E0EC"/>
        </a:solidFill>
        <a:effectLst/>
      </p:bgPr>
    </p:bg>
    <p:spTree>
      <p:nvGrpSpPr>
        <p:cNvPr id="1" name=""/>
        <p:cNvGrpSpPr/>
        <p:nvPr/>
      </p:nvGrpSpPr>
      <p:grpSpPr>
        <a:xfrm>
          <a:off x="0" y="0"/>
          <a:ext cx="0" cy="0"/>
          <a:chOff x="0" y="0"/>
          <a:chExt cx="0" cy="0"/>
        </a:xfrm>
      </p:grpSpPr>
      <p:sp>
        <p:nvSpPr>
          <p:cNvPr id="2" name="Freeform 2"/>
          <p:cNvSpPr/>
          <p:nvPr/>
        </p:nvSpPr>
        <p:spPr>
          <a:xfrm>
            <a:off x="9667826" y="3590610"/>
            <a:ext cx="6924915" cy="4222043"/>
          </a:xfrm>
          <a:custGeom>
            <a:avLst/>
            <a:gdLst/>
            <a:ahLst/>
            <a:cxnLst/>
            <a:rect l="l" t="t" r="r" b="b"/>
            <a:pathLst>
              <a:path w="6924915" h="4222043">
                <a:moveTo>
                  <a:pt x="0" y="0"/>
                </a:moveTo>
                <a:lnTo>
                  <a:pt x="6924915" y="0"/>
                </a:lnTo>
                <a:lnTo>
                  <a:pt x="6924915" y="4222043"/>
                </a:lnTo>
                <a:lnTo>
                  <a:pt x="0" y="42220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66578" y="3560296"/>
            <a:ext cx="6924915" cy="4222043"/>
          </a:xfrm>
          <a:custGeom>
            <a:avLst/>
            <a:gdLst/>
            <a:ahLst/>
            <a:cxnLst/>
            <a:rect l="l" t="t" r="r" b="b"/>
            <a:pathLst>
              <a:path w="6924915" h="4222043">
                <a:moveTo>
                  <a:pt x="0" y="0"/>
                </a:moveTo>
                <a:lnTo>
                  <a:pt x="6924915" y="0"/>
                </a:lnTo>
                <a:lnTo>
                  <a:pt x="6924915" y="4222043"/>
                </a:lnTo>
                <a:lnTo>
                  <a:pt x="0" y="42220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21798" y="2954823"/>
            <a:ext cx="5816969" cy="1057631"/>
          </a:xfrm>
          <a:custGeom>
            <a:avLst/>
            <a:gdLst/>
            <a:ahLst/>
            <a:cxnLst/>
            <a:rect l="l" t="t" r="r" b="b"/>
            <a:pathLst>
              <a:path w="5816969" h="1057631">
                <a:moveTo>
                  <a:pt x="0" y="0"/>
                </a:moveTo>
                <a:lnTo>
                  <a:pt x="5816969" y="0"/>
                </a:lnTo>
                <a:lnTo>
                  <a:pt x="5816969" y="1057631"/>
                </a:lnTo>
                <a:lnTo>
                  <a:pt x="0" y="1057631"/>
                </a:lnTo>
                <a:lnTo>
                  <a:pt x="0" y="0"/>
                </a:lnTo>
                <a:close/>
              </a:path>
            </a:pathLst>
          </a:custGeom>
          <a:blipFill>
            <a:blip r:embed="rId4">
              <a:extLst>
                <a:ext uri="{96DAC541-7B7A-43D3-8B79-37D633B846F1}">
                  <asvg:svgBlip xmlns:asvg="http://schemas.microsoft.com/office/drawing/2016/SVG/main" r:embed="rId5"/>
                </a:ext>
              </a:extLst>
            </a:blip>
            <a:stretch>
              <a:fillRect t="-859" b="-859"/>
            </a:stretch>
          </a:blipFill>
        </p:spPr>
      </p:sp>
      <p:sp>
        <p:nvSpPr>
          <p:cNvPr id="5" name="TextBox 5"/>
          <p:cNvSpPr txBox="1"/>
          <p:nvPr/>
        </p:nvSpPr>
        <p:spPr>
          <a:xfrm>
            <a:off x="10481784" y="3112550"/>
            <a:ext cx="5198613" cy="589777"/>
          </a:xfrm>
          <a:prstGeom prst="rect">
            <a:avLst/>
          </a:prstGeom>
        </p:spPr>
        <p:txBody>
          <a:bodyPr wrap="square" lIns="0" tIns="0" rIns="0" bIns="0" rtlCol="0" anchor="t">
            <a:spAutoFit/>
          </a:bodyPr>
          <a:lstStyle/>
          <a:p>
            <a:pPr algn="ctr">
              <a:lnSpc>
                <a:spcPts val="4900"/>
              </a:lnSpc>
            </a:pPr>
            <a:r>
              <a:rPr lang="en-US" sz="3500" dirty="0">
                <a:solidFill>
                  <a:srgbClr val="EF2F7F"/>
                </a:solidFill>
                <a:latin typeface="Pluma"/>
                <a:ea typeface="Pluma"/>
                <a:cs typeface="Pluma"/>
                <a:sym typeface="Pluma"/>
              </a:rPr>
              <a:t>HARDWARE REQUIREMENTS</a:t>
            </a:r>
          </a:p>
        </p:txBody>
      </p:sp>
      <p:sp>
        <p:nvSpPr>
          <p:cNvPr id="6" name="Freeform 6"/>
          <p:cNvSpPr/>
          <p:nvPr/>
        </p:nvSpPr>
        <p:spPr>
          <a:xfrm>
            <a:off x="2320551" y="2879349"/>
            <a:ext cx="5816969" cy="1057631"/>
          </a:xfrm>
          <a:custGeom>
            <a:avLst/>
            <a:gdLst/>
            <a:ahLst/>
            <a:cxnLst/>
            <a:rect l="l" t="t" r="r" b="b"/>
            <a:pathLst>
              <a:path w="5816969" h="1057631">
                <a:moveTo>
                  <a:pt x="0" y="0"/>
                </a:moveTo>
                <a:lnTo>
                  <a:pt x="5816969" y="0"/>
                </a:lnTo>
                <a:lnTo>
                  <a:pt x="5816969" y="1057631"/>
                </a:lnTo>
                <a:lnTo>
                  <a:pt x="0" y="1057631"/>
                </a:lnTo>
                <a:lnTo>
                  <a:pt x="0" y="0"/>
                </a:lnTo>
                <a:close/>
              </a:path>
            </a:pathLst>
          </a:custGeom>
          <a:blipFill>
            <a:blip r:embed="rId4">
              <a:extLst>
                <a:ext uri="{96DAC541-7B7A-43D3-8B79-37D633B846F1}">
                  <asvg:svgBlip xmlns:asvg="http://schemas.microsoft.com/office/drawing/2016/SVG/main" r:embed="rId5"/>
                </a:ext>
              </a:extLst>
            </a:blip>
            <a:stretch>
              <a:fillRect t="-859" b="-859"/>
            </a:stretch>
          </a:blipFill>
        </p:spPr>
      </p:sp>
      <p:sp>
        <p:nvSpPr>
          <p:cNvPr id="7" name="TextBox 7"/>
          <p:cNvSpPr txBox="1"/>
          <p:nvPr/>
        </p:nvSpPr>
        <p:spPr>
          <a:xfrm>
            <a:off x="2572254" y="3063718"/>
            <a:ext cx="5416281" cy="589777"/>
          </a:xfrm>
          <a:prstGeom prst="rect">
            <a:avLst/>
          </a:prstGeom>
        </p:spPr>
        <p:txBody>
          <a:bodyPr wrap="square" lIns="0" tIns="0" rIns="0" bIns="0" rtlCol="0" anchor="t">
            <a:spAutoFit/>
          </a:bodyPr>
          <a:lstStyle/>
          <a:p>
            <a:pPr algn="ctr">
              <a:lnSpc>
                <a:spcPts val="4900"/>
              </a:lnSpc>
            </a:pPr>
            <a:r>
              <a:rPr lang="en-US" sz="3500" dirty="0">
                <a:solidFill>
                  <a:srgbClr val="EF2F7F"/>
                </a:solidFill>
                <a:latin typeface="Pluma"/>
                <a:ea typeface="Pluma"/>
                <a:cs typeface="Pluma"/>
                <a:sym typeface="Pluma"/>
              </a:rPr>
              <a:t>SOFTWARE REQUIREMENTS</a:t>
            </a:r>
          </a:p>
        </p:txBody>
      </p:sp>
      <p:sp>
        <p:nvSpPr>
          <p:cNvPr id="8" name="Freeform 8"/>
          <p:cNvSpPr/>
          <p:nvPr/>
        </p:nvSpPr>
        <p:spPr>
          <a:xfrm>
            <a:off x="-1536617" y="-1402375"/>
            <a:ext cx="5130634" cy="4114800"/>
          </a:xfrm>
          <a:custGeom>
            <a:avLst/>
            <a:gdLst/>
            <a:ahLst/>
            <a:cxnLst/>
            <a:rect l="l" t="t" r="r" b="b"/>
            <a:pathLst>
              <a:path w="5130634" h="4114800">
                <a:moveTo>
                  <a:pt x="0" y="0"/>
                </a:moveTo>
                <a:lnTo>
                  <a:pt x="5130634" y="0"/>
                </a:lnTo>
                <a:lnTo>
                  <a:pt x="51306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32" r="-32"/>
            </a:stretch>
          </a:blipFill>
        </p:spPr>
      </p:sp>
      <p:sp>
        <p:nvSpPr>
          <p:cNvPr id="9" name="Freeform 9"/>
          <p:cNvSpPr/>
          <p:nvPr/>
        </p:nvSpPr>
        <p:spPr>
          <a:xfrm>
            <a:off x="15722683" y="8055665"/>
            <a:ext cx="5130634" cy="4114800"/>
          </a:xfrm>
          <a:custGeom>
            <a:avLst/>
            <a:gdLst/>
            <a:ahLst/>
            <a:cxnLst/>
            <a:rect l="l" t="t" r="r" b="b"/>
            <a:pathLst>
              <a:path w="5130634" h="4114800">
                <a:moveTo>
                  <a:pt x="0" y="0"/>
                </a:moveTo>
                <a:lnTo>
                  <a:pt x="5130634" y="0"/>
                </a:lnTo>
                <a:lnTo>
                  <a:pt x="51306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32" r="-32"/>
            </a:stretch>
          </a:blipFill>
        </p:spPr>
      </p:sp>
      <p:sp>
        <p:nvSpPr>
          <p:cNvPr id="10" name="TextBox 10"/>
          <p:cNvSpPr txBox="1"/>
          <p:nvPr/>
        </p:nvSpPr>
        <p:spPr>
          <a:xfrm>
            <a:off x="4144556" y="501333"/>
            <a:ext cx="9998887" cy="1207135"/>
          </a:xfrm>
          <a:prstGeom prst="rect">
            <a:avLst/>
          </a:prstGeom>
        </p:spPr>
        <p:txBody>
          <a:bodyPr lIns="0" tIns="0" rIns="0" bIns="0" rtlCol="0" anchor="t">
            <a:spAutoFit/>
          </a:bodyPr>
          <a:lstStyle/>
          <a:p>
            <a:pPr algn="ctr">
              <a:lnSpc>
                <a:spcPts val="9679"/>
              </a:lnSpc>
            </a:pPr>
            <a:r>
              <a:rPr lang="en-US" sz="8799">
                <a:solidFill>
                  <a:srgbClr val="EF2F7F"/>
                </a:solidFill>
                <a:latin typeface="Pluma Bold"/>
                <a:ea typeface="Pluma Bold"/>
                <a:cs typeface="Pluma Bold"/>
                <a:sym typeface="Pluma Bold"/>
              </a:rPr>
              <a:t>REQUIREMENTS</a:t>
            </a:r>
          </a:p>
        </p:txBody>
      </p:sp>
      <p:sp>
        <p:nvSpPr>
          <p:cNvPr id="11" name="TextBox 11"/>
          <p:cNvSpPr txBox="1"/>
          <p:nvPr/>
        </p:nvSpPr>
        <p:spPr>
          <a:xfrm>
            <a:off x="10530977" y="4387288"/>
            <a:ext cx="5198613" cy="2558390"/>
          </a:xfrm>
          <a:prstGeom prst="rect">
            <a:avLst/>
          </a:prstGeom>
        </p:spPr>
        <p:txBody>
          <a:bodyPr lIns="0" tIns="0" rIns="0" bIns="0" rtlCol="0" anchor="t">
            <a:spAutoFit/>
          </a:bodyPr>
          <a:lstStyle/>
          <a:p>
            <a:pPr algn="just">
              <a:lnSpc>
                <a:spcPts val="4198"/>
              </a:lnSpc>
            </a:pPr>
            <a:r>
              <a:rPr lang="en-US" sz="2999" b="1">
                <a:solidFill>
                  <a:srgbClr val="FFFFFF"/>
                </a:solidFill>
                <a:latin typeface="TT Chocolates Bold"/>
                <a:ea typeface="TT Chocolates Bold"/>
                <a:cs typeface="TT Chocolates Bold"/>
                <a:sym typeface="TT Chocolates Bold"/>
              </a:rPr>
              <a:t>Processor:</a:t>
            </a:r>
            <a:r>
              <a:rPr lang="en-US" sz="2999">
                <a:solidFill>
                  <a:srgbClr val="FFFFFF"/>
                </a:solidFill>
                <a:latin typeface="TT Chocolates"/>
                <a:ea typeface="TT Chocolates"/>
                <a:cs typeface="TT Chocolates"/>
                <a:sym typeface="TT Chocolates"/>
              </a:rPr>
              <a:t> Intel Core i3-4200U</a:t>
            </a:r>
          </a:p>
          <a:p>
            <a:pPr algn="just">
              <a:lnSpc>
                <a:spcPts val="4198"/>
              </a:lnSpc>
            </a:pPr>
            <a:r>
              <a:rPr lang="en-US" sz="2999" b="1">
                <a:solidFill>
                  <a:srgbClr val="FFFFFF"/>
                </a:solidFill>
                <a:latin typeface="TT Chocolates Bold"/>
                <a:ea typeface="TT Chocolates Bold"/>
                <a:cs typeface="TT Chocolates Bold"/>
                <a:sym typeface="TT Chocolates Bold"/>
              </a:rPr>
              <a:t>CPU:</a:t>
            </a:r>
            <a:r>
              <a:rPr lang="en-US" sz="2999">
                <a:solidFill>
                  <a:srgbClr val="FFFFFF"/>
                </a:solidFill>
                <a:latin typeface="TT Chocolates"/>
                <a:ea typeface="TT Chocolates"/>
                <a:cs typeface="TT Chocolates"/>
                <a:sym typeface="TT Chocolates"/>
              </a:rPr>
              <a:t> 1.6GHz</a:t>
            </a:r>
          </a:p>
          <a:p>
            <a:pPr algn="just">
              <a:lnSpc>
                <a:spcPts val="4198"/>
              </a:lnSpc>
            </a:pPr>
            <a:r>
              <a:rPr lang="en-US" sz="2999" b="1">
                <a:solidFill>
                  <a:srgbClr val="FFFFFF"/>
                </a:solidFill>
                <a:latin typeface="TT Chocolates Bold"/>
                <a:ea typeface="TT Chocolates Bold"/>
                <a:cs typeface="TT Chocolates Bold"/>
                <a:sym typeface="TT Chocolates Bold"/>
              </a:rPr>
              <a:t>RAM:</a:t>
            </a:r>
            <a:r>
              <a:rPr lang="en-US" sz="2999">
                <a:solidFill>
                  <a:srgbClr val="FFFFFF"/>
                </a:solidFill>
                <a:latin typeface="TT Chocolates"/>
                <a:ea typeface="TT Chocolates"/>
                <a:cs typeface="TT Chocolates"/>
                <a:sym typeface="TT Chocolates"/>
              </a:rPr>
              <a:t> 4 GB</a:t>
            </a:r>
          </a:p>
          <a:p>
            <a:pPr algn="just">
              <a:lnSpc>
                <a:spcPts val="4198"/>
              </a:lnSpc>
            </a:pPr>
            <a:r>
              <a:rPr lang="en-US" sz="2999" b="1">
                <a:solidFill>
                  <a:srgbClr val="FFFFFF"/>
                </a:solidFill>
                <a:latin typeface="TT Chocolates Bold"/>
                <a:ea typeface="TT Chocolates Bold"/>
                <a:cs typeface="TT Chocolates Bold"/>
                <a:sym typeface="TT Chocolates Bold"/>
              </a:rPr>
              <a:t>Hard Disk:</a:t>
            </a:r>
            <a:r>
              <a:rPr lang="en-US" sz="2999">
                <a:solidFill>
                  <a:srgbClr val="FFFFFF"/>
                </a:solidFill>
                <a:latin typeface="TT Chocolates"/>
                <a:ea typeface="TT Chocolates"/>
                <a:cs typeface="TT Chocolates"/>
                <a:sym typeface="TT Chocolates"/>
              </a:rPr>
              <a:t> 500 GB</a:t>
            </a:r>
          </a:p>
          <a:p>
            <a:pPr algn="ctr">
              <a:lnSpc>
                <a:spcPts val="3358"/>
              </a:lnSpc>
            </a:pPr>
            <a:endParaRPr lang="en-US" sz="2999">
              <a:solidFill>
                <a:srgbClr val="FFFFFF"/>
              </a:solidFill>
              <a:latin typeface="TT Chocolates"/>
              <a:ea typeface="TT Chocolates"/>
              <a:cs typeface="TT Chocolates"/>
              <a:sym typeface="TT Chocolates"/>
            </a:endParaRPr>
          </a:p>
        </p:txBody>
      </p:sp>
      <p:sp>
        <p:nvSpPr>
          <p:cNvPr id="12" name="TextBox 12"/>
          <p:cNvSpPr txBox="1"/>
          <p:nvPr/>
        </p:nvSpPr>
        <p:spPr>
          <a:xfrm>
            <a:off x="2572254" y="4379502"/>
            <a:ext cx="5313563" cy="2636520"/>
          </a:xfrm>
          <a:prstGeom prst="rect">
            <a:avLst/>
          </a:prstGeom>
        </p:spPr>
        <p:txBody>
          <a:bodyPr lIns="0" tIns="0" rIns="0" bIns="0" rtlCol="0" anchor="t">
            <a:spAutoFit/>
          </a:bodyPr>
          <a:lstStyle/>
          <a:p>
            <a:pPr algn="just">
              <a:lnSpc>
                <a:spcPts val="4200"/>
              </a:lnSpc>
            </a:pPr>
            <a:r>
              <a:rPr lang="en-US" sz="3000" b="1" dirty="0">
                <a:solidFill>
                  <a:srgbClr val="FFFFFF"/>
                </a:solidFill>
                <a:latin typeface="TT Chocolates Bold"/>
                <a:ea typeface="TT Chocolates Bold"/>
                <a:cs typeface="TT Chocolates Bold"/>
                <a:sym typeface="TT Chocolates Bold"/>
              </a:rPr>
              <a:t>Operating System:</a:t>
            </a:r>
            <a:r>
              <a:rPr lang="en-US" sz="3000" dirty="0">
                <a:solidFill>
                  <a:srgbClr val="FFFFFF"/>
                </a:solidFill>
                <a:latin typeface="TT Chocolates"/>
                <a:ea typeface="TT Chocolates"/>
                <a:cs typeface="TT Chocolates"/>
                <a:sym typeface="TT Chocolates"/>
              </a:rPr>
              <a:t> Windows 11</a:t>
            </a:r>
          </a:p>
          <a:p>
            <a:pPr algn="just">
              <a:lnSpc>
                <a:spcPts val="4200"/>
              </a:lnSpc>
            </a:pPr>
            <a:r>
              <a:rPr lang="en-US" sz="3000" b="1" dirty="0">
                <a:solidFill>
                  <a:srgbClr val="FFFFFF"/>
                </a:solidFill>
                <a:latin typeface="TT Chocolates Bold"/>
                <a:ea typeface="TT Chocolates Bold"/>
                <a:cs typeface="TT Chocolates Bold"/>
                <a:sym typeface="TT Chocolates Bold"/>
              </a:rPr>
              <a:t>Front End: </a:t>
            </a:r>
            <a:r>
              <a:rPr lang="en-US" sz="3000" dirty="0">
                <a:solidFill>
                  <a:srgbClr val="FFFFFF"/>
                </a:solidFill>
                <a:latin typeface="TT Chocolates"/>
                <a:ea typeface="TT Chocolates"/>
                <a:cs typeface="TT Chocolates"/>
                <a:sym typeface="TT Chocolates"/>
              </a:rPr>
              <a:t>HTML, CSS, JS</a:t>
            </a:r>
          </a:p>
          <a:p>
            <a:pPr algn="just">
              <a:lnSpc>
                <a:spcPts val="4200"/>
              </a:lnSpc>
            </a:pPr>
            <a:r>
              <a:rPr lang="en-US" sz="3000" b="1" dirty="0">
                <a:solidFill>
                  <a:srgbClr val="FFFFFF"/>
                </a:solidFill>
                <a:latin typeface="TT Chocolates Bold"/>
                <a:ea typeface="TT Chocolates Bold"/>
                <a:cs typeface="TT Chocolates Bold"/>
                <a:sym typeface="TT Chocolates Bold"/>
              </a:rPr>
              <a:t>Back End: </a:t>
            </a:r>
            <a:r>
              <a:rPr lang="en-US" sz="3000" dirty="0">
                <a:solidFill>
                  <a:srgbClr val="FFFFFF"/>
                </a:solidFill>
                <a:latin typeface="TT Chocolates"/>
                <a:ea typeface="TT Chocolates"/>
                <a:cs typeface="TT Chocolates"/>
                <a:sym typeface="TT Chocolates"/>
              </a:rPr>
              <a:t>Python</a:t>
            </a:r>
          </a:p>
          <a:p>
            <a:pPr algn="just">
              <a:lnSpc>
                <a:spcPts val="4200"/>
              </a:lnSpc>
            </a:pPr>
            <a:r>
              <a:rPr lang="en-US" sz="3000" b="1" dirty="0">
                <a:solidFill>
                  <a:srgbClr val="FFFFFF"/>
                </a:solidFill>
                <a:latin typeface="TT Chocolates Bold"/>
                <a:ea typeface="TT Chocolates Bold"/>
                <a:cs typeface="TT Chocolates Bold"/>
                <a:sym typeface="TT Chocolates Bold"/>
              </a:rPr>
              <a:t>Database:</a:t>
            </a:r>
            <a:r>
              <a:rPr lang="en-US" sz="3000" dirty="0">
                <a:solidFill>
                  <a:srgbClr val="FFFFFF"/>
                </a:solidFill>
                <a:latin typeface="TT Chocolates"/>
                <a:ea typeface="TT Chocolates"/>
                <a:cs typeface="TT Chocolates"/>
                <a:sym typeface="TT Chocolates"/>
              </a:rPr>
              <a:t> MySQL</a:t>
            </a:r>
          </a:p>
          <a:p>
            <a:pPr algn="just">
              <a:lnSpc>
                <a:spcPts val="3358"/>
              </a:lnSpc>
            </a:pPr>
            <a:endParaRPr lang="en-US" sz="3000" dirty="0">
              <a:solidFill>
                <a:srgbClr val="FFFFFF"/>
              </a:solidFill>
              <a:latin typeface="TT Chocolates"/>
              <a:ea typeface="TT Chocolates"/>
              <a:cs typeface="TT Chocolates"/>
              <a:sym typeface="TT Chocolates"/>
            </a:endParaRPr>
          </a:p>
        </p:txBody>
      </p:sp>
      <p:sp>
        <p:nvSpPr>
          <p:cNvPr id="13" name="Freeform 13"/>
          <p:cNvSpPr/>
          <p:nvPr/>
        </p:nvSpPr>
        <p:spPr>
          <a:xfrm>
            <a:off x="1694248" y="-5269362"/>
            <a:ext cx="13754536" cy="441228"/>
          </a:xfrm>
          <a:custGeom>
            <a:avLst/>
            <a:gdLst/>
            <a:ahLst/>
            <a:cxnLst/>
            <a:rect l="l" t="t" r="r" b="b"/>
            <a:pathLst>
              <a:path w="13754536" h="441228">
                <a:moveTo>
                  <a:pt x="0" y="0"/>
                </a:moveTo>
                <a:lnTo>
                  <a:pt x="13754535" y="0"/>
                </a:lnTo>
                <a:lnTo>
                  <a:pt x="13754535" y="441228"/>
                </a:lnTo>
                <a:lnTo>
                  <a:pt x="0" y="4412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2410743" y="1625217"/>
            <a:ext cx="10673640" cy="1924130"/>
          </a:xfrm>
          <a:custGeom>
            <a:avLst/>
            <a:gdLst/>
            <a:ahLst/>
            <a:cxnLst/>
            <a:rect l="l" t="t" r="r" b="b"/>
            <a:pathLst>
              <a:path w="10673640" h="1924130">
                <a:moveTo>
                  <a:pt x="0" y="0"/>
                </a:moveTo>
                <a:lnTo>
                  <a:pt x="10673640" y="0"/>
                </a:lnTo>
                <a:lnTo>
                  <a:pt x="10673640" y="1924130"/>
                </a:lnTo>
                <a:lnTo>
                  <a:pt x="0" y="19241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11677676" y="1066800"/>
            <a:ext cx="3631632" cy="1181187"/>
          </a:xfrm>
          <a:custGeom>
            <a:avLst/>
            <a:gdLst/>
            <a:ahLst/>
            <a:cxnLst/>
            <a:rect l="l" t="t" r="r" b="b"/>
            <a:pathLst>
              <a:path w="3631632" h="1181187">
                <a:moveTo>
                  <a:pt x="0" y="0"/>
                </a:moveTo>
                <a:lnTo>
                  <a:pt x="3631632" y="0"/>
                </a:lnTo>
                <a:lnTo>
                  <a:pt x="3631632" y="1181187"/>
                </a:lnTo>
                <a:lnTo>
                  <a:pt x="0" y="1181187"/>
                </a:lnTo>
                <a:lnTo>
                  <a:pt x="0" y="0"/>
                </a:lnTo>
                <a:close/>
              </a:path>
            </a:pathLst>
          </a:custGeom>
          <a:blipFill>
            <a:blip r:embed="rId12">
              <a:extLst>
                <a:ext uri="{96DAC541-7B7A-43D3-8B79-37D633B846F1}">
                  <asvg:svgBlip xmlns:asvg="http://schemas.microsoft.com/office/drawing/2016/SVG/main" r:embed="rId13"/>
                </a:ext>
              </a:extLst>
            </a:blip>
            <a:stretch>
              <a:fillRect t="-303" b="-303"/>
            </a:stretch>
          </a:blipFill>
        </p:spPr>
      </p:sp>
      <p:sp>
        <p:nvSpPr>
          <p:cNvPr id="16" name="Freeform 16"/>
          <p:cNvSpPr/>
          <p:nvPr/>
        </p:nvSpPr>
        <p:spPr>
          <a:xfrm>
            <a:off x="-12410743" y="3801031"/>
            <a:ext cx="10673640" cy="2259934"/>
          </a:xfrm>
          <a:custGeom>
            <a:avLst/>
            <a:gdLst/>
            <a:ahLst/>
            <a:cxnLst/>
            <a:rect l="l" t="t" r="r" b="b"/>
            <a:pathLst>
              <a:path w="10673640" h="2259934">
                <a:moveTo>
                  <a:pt x="0" y="0"/>
                </a:moveTo>
                <a:lnTo>
                  <a:pt x="10673640" y="0"/>
                </a:lnTo>
                <a:lnTo>
                  <a:pt x="10673640" y="2259934"/>
                </a:lnTo>
                <a:lnTo>
                  <a:pt x="0" y="225993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Freeform 17"/>
          <p:cNvSpPr/>
          <p:nvPr/>
        </p:nvSpPr>
        <p:spPr>
          <a:xfrm>
            <a:off x="-11677676" y="3242613"/>
            <a:ext cx="3631632" cy="1181187"/>
          </a:xfrm>
          <a:custGeom>
            <a:avLst/>
            <a:gdLst/>
            <a:ahLst/>
            <a:cxnLst/>
            <a:rect l="l" t="t" r="r" b="b"/>
            <a:pathLst>
              <a:path w="3631632" h="1181187">
                <a:moveTo>
                  <a:pt x="0" y="0"/>
                </a:moveTo>
                <a:lnTo>
                  <a:pt x="3631632" y="0"/>
                </a:lnTo>
                <a:lnTo>
                  <a:pt x="3631632" y="1181187"/>
                </a:lnTo>
                <a:lnTo>
                  <a:pt x="0" y="1181187"/>
                </a:lnTo>
                <a:lnTo>
                  <a:pt x="0" y="0"/>
                </a:lnTo>
                <a:close/>
              </a:path>
            </a:pathLst>
          </a:custGeom>
          <a:blipFill>
            <a:blip r:embed="rId12">
              <a:extLst>
                <a:ext uri="{96DAC541-7B7A-43D3-8B79-37D633B846F1}">
                  <asvg:svgBlip xmlns:asvg="http://schemas.microsoft.com/office/drawing/2016/SVG/main" r:embed="rId13"/>
                </a:ext>
              </a:extLst>
            </a:blip>
            <a:stretch>
              <a:fillRect t="-303" b="-303"/>
            </a:stretch>
          </a:blipFill>
        </p:spPr>
      </p:sp>
      <p:sp>
        <p:nvSpPr>
          <p:cNvPr id="18" name="Freeform 18"/>
          <p:cNvSpPr/>
          <p:nvPr/>
        </p:nvSpPr>
        <p:spPr>
          <a:xfrm>
            <a:off x="-12410743" y="6283578"/>
            <a:ext cx="10673640" cy="2259934"/>
          </a:xfrm>
          <a:custGeom>
            <a:avLst/>
            <a:gdLst/>
            <a:ahLst/>
            <a:cxnLst/>
            <a:rect l="l" t="t" r="r" b="b"/>
            <a:pathLst>
              <a:path w="10673640" h="2259934">
                <a:moveTo>
                  <a:pt x="0" y="0"/>
                </a:moveTo>
                <a:lnTo>
                  <a:pt x="10673640" y="0"/>
                </a:lnTo>
                <a:lnTo>
                  <a:pt x="10673640" y="2259934"/>
                </a:lnTo>
                <a:lnTo>
                  <a:pt x="0" y="225993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9" name="Freeform 19"/>
          <p:cNvSpPr/>
          <p:nvPr/>
        </p:nvSpPr>
        <p:spPr>
          <a:xfrm>
            <a:off x="-11677676" y="5725161"/>
            <a:ext cx="3631632" cy="1181187"/>
          </a:xfrm>
          <a:custGeom>
            <a:avLst/>
            <a:gdLst/>
            <a:ahLst/>
            <a:cxnLst/>
            <a:rect l="l" t="t" r="r" b="b"/>
            <a:pathLst>
              <a:path w="3631632" h="1181187">
                <a:moveTo>
                  <a:pt x="0" y="0"/>
                </a:moveTo>
                <a:lnTo>
                  <a:pt x="3631632" y="0"/>
                </a:lnTo>
                <a:lnTo>
                  <a:pt x="3631632" y="1181187"/>
                </a:lnTo>
                <a:lnTo>
                  <a:pt x="0" y="1181187"/>
                </a:lnTo>
                <a:lnTo>
                  <a:pt x="0" y="0"/>
                </a:lnTo>
                <a:close/>
              </a:path>
            </a:pathLst>
          </a:custGeom>
          <a:blipFill>
            <a:blip r:embed="rId12">
              <a:extLst>
                <a:ext uri="{96DAC541-7B7A-43D3-8B79-37D633B846F1}">
                  <asvg:svgBlip xmlns:asvg="http://schemas.microsoft.com/office/drawing/2016/SVG/main" r:embed="rId13"/>
                </a:ext>
              </a:extLst>
            </a:blip>
            <a:stretch>
              <a:fillRect t="-303" b="-303"/>
            </a:stretch>
          </a:blipFill>
        </p:spPr>
      </p:sp>
      <p:sp>
        <p:nvSpPr>
          <p:cNvPr id="20" name="TextBox 20"/>
          <p:cNvSpPr txBox="1"/>
          <p:nvPr/>
        </p:nvSpPr>
        <p:spPr>
          <a:xfrm>
            <a:off x="-11185393" y="1231625"/>
            <a:ext cx="2647066" cy="699135"/>
          </a:xfrm>
          <a:prstGeom prst="rect">
            <a:avLst/>
          </a:prstGeom>
        </p:spPr>
        <p:txBody>
          <a:bodyPr lIns="0" tIns="0" rIns="0" bIns="0" rtlCol="0" anchor="t">
            <a:spAutoFit/>
          </a:bodyPr>
          <a:lstStyle/>
          <a:p>
            <a:pPr algn="ctr">
              <a:lnSpc>
                <a:spcPts val="5040"/>
              </a:lnSpc>
            </a:pPr>
            <a:r>
              <a:rPr lang="en-US" sz="3600">
                <a:solidFill>
                  <a:srgbClr val="FFFFFF"/>
                </a:solidFill>
                <a:latin typeface="Pluma"/>
                <a:ea typeface="Pluma"/>
                <a:cs typeface="Pluma"/>
                <a:sym typeface="Pluma"/>
              </a:rPr>
              <a:t>Accuracy</a:t>
            </a:r>
          </a:p>
        </p:txBody>
      </p:sp>
      <p:sp>
        <p:nvSpPr>
          <p:cNvPr id="21" name="TextBox 21"/>
          <p:cNvSpPr txBox="1"/>
          <p:nvPr/>
        </p:nvSpPr>
        <p:spPr>
          <a:xfrm>
            <a:off x="-11677676" y="2372692"/>
            <a:ext cx="9940573" cy="538480"/>
          </a:xfrm>
          <a:prstGeom prst="rect">
            <a:avLst/>
          </a:prstGeom>
        </p:spPr>
        <p:txBody>
          <a:bodyPr lIns="0" tIns="0" rIns="0" bIns="0" rtlCol="0" anchor="t">
            <a:spAutoFit/>
          </a:bodyPr>
          <a:lstStyle/>
          <a:p>
            <a:pPr algn="l">
              <a:lnSpc>
                <a:spcPts val="3919"/>
              </a:lnSpc>
            </a:pPr>
            <a:r>
              <a:rPr lang="en-US" sz="2799">
                <a:solidFill>
                  <a:srgbClr val="000000"/>
                </a:solidFill>
                <a:latin typeface="TT Chocolates"/>
                <a:ea typeface="TT Chocolates"/>
                <a:cs typeface="TT Chocolates"/>
                <a:sym typeface="TT Chocolates"/>
              </a:rPr>
              <a:t>Limited Accuracy due to high false positive or false negative rates</a:t>
            </a:r>
          </a:p>
        </p:txBody>
      </p:sp>
      <p:sp>
        <p:nvSpPr>
          <p:cNvPr id="22" name="TextBox 22"/>
          <p:cNvSpPr txBox="1"/>
          <p:nvPr/>
        </p:nvSpPr>
        <p:spPr>
          <a:xfrm>
            <a:off x="-11185393" y="3407439"/>
            <a:ext cx="2647066" cy="699135"/>
          </a:xfrm>
          <a:prstGeom prst="rect">
            <a:avLst/>
          </a:prstGeom>
        </p:spPr>
        <p:txBody>
          <a:bodyPr lIns="0" tIns="0" rIns="0" bIns="0" rtlCol="0" anchor="t">
            <a:spAutoFit/>
          </a:bodyPr>
          <a:lstStyle/>
          <a:p>
            <a:pPr algn="ctr">
              <a:lnSpc>
                <a:spcPts val="5040"/>
              </a:lnSpc>
            </a:pPr>
            <a:r>
              <a:rPr lang="en-US" sz="3600">
                <a:solidFill>
                  <a:srgbClr val="FFFFFF"/>
                </a:solidFill>
                <a:latin typeface="Pluma"/>
                <a:ea typeface="Pluma"/>
                <a:cs typeface="Pluma"/>
                <a:sym typeface="Pluma"/>
              </a:rPr>
              <a:t>CONTEXT</a:t>
            </a:r>
          </a:p>
        </p:txBody>
      </p:sp>
      <p:sp>
        <p:nvSpPr>
          <p:cNvPr id="23" name="TextBox 23"/>
          <p:cNvSpPr txBox="1"/>
          <p:nvPr/>
        </p:nvSpPr>
        <p:spPr>
          <a:xfrm>
            <a:off x="-11598888" y="4500440"/>
            <a:ext cx="9559466" cy="1033780"/>
          </a:xfrm>
          <a:prstGeom prst="rect">
            <a:avLst/>
          </a:prstGeom>
        </p:spPr>
        <p:txBody>
          <a:bodyPr lIns="0" tIns="0" rIns="0" bIns="0" rtlCol="0" anchor="t">
            <a:spAutoFit/>
          </a:bodyPr>
          <a:lstStyle/>
          <a:p>
            <a:pPr algn="l">
              <a:lnSpc>
                <a:spcPts val="3919"/>
              </a:lnSpc>
            </a:pPr>
            <a:r>
              <a:rPr lang="en-US" sz="2799">
                <a:solidFill>
                  <a:srgbClr val="000000"/>
                </a:solidFill>
                <a:latin typeface="TT Chocolates"/>
                <a:ea typeface="TT Chocolates"/>
                <a:cs typeface="TT Chocolates"/>
                <a:sym typeface="TT Chocolates"/>
              </a:rPr>
              <a:t>Many current systems may not understand the context of reviews or nuances in review language</a:t>
            </a:r>
          </a:p>
        </p:txBody>
      </p:sp>
      <p:sp>
        <p:nvSpPr>
          <p:cNvPr id="24" name="TextBox 24"/>
          <p:cNvSpPr txBox="1"/>
          <p:nvPr/>
        </p:nvSpPr>
        <p:spPr>
          <a:xfrm>
            <a:off x="-11431535" y="5889987"/>
            <a:ext cx="3139349" cy="699135"/>
          </a:xfrm>
          <a:prstGeom prst="rect">
            <a:avLst/>
          </a:prstGeom>
        </p:spPr>
        <p:txBody>
          <a:bodyPr lIns="0" tIns="0" rIns="0" bIns="0" rtlCol="0" anchor="t">
            <a:spAutoFit/>
          </a:bodyPr>
          <a:lstStyle/>
          <a:p>
            <a:pPr algn="ctr">
              <a:lnSpc>
                <a:spcPts val="5040"/>
              </a:lnSpc>
            </a:pPr>
            <a:r>
              <a:rPr lang="en-US" sz="3600">
                <a:solidFill>
                  <a:srgbClr val="FFFFFF"/>
                </a:solidFill>
                <a:latin typeface="Pluma"/>
                <a:ea typeface="Pluma"/>
                <a:cs typeface="Pluma"/>
                <a:sym typeface="Pluma"/>
              </a:rPr>
              <a:t>scalability</a:t>
            </a:r>
          </a:p>
        </p:txBody>
      </p:sp>
      <p:sp>
        <p:nvSpPr>
          <p:cNvPr id="25" name="TextBox 25"/>
          <p:cNvSpPr txBox="1"/>
          <p:nvPr/>
        </p:nvSpPr>
        <p:spPr>
          <a:xfrm>
            <a:off x="-11677676" y="6982548"/>
            <a:ext cx="9559466" cy="1033780"/>
          </a:xfrm>
          <a:prstGeom prst="rect">
            <a:avLst/>
          </a:prstGeom>
        </p:spPr>
        <p:txBody>
          <a:bodyPr lIns="0" tIns="0" rIns="0" bIns="0" rtlCol="0" anchor="t">
            <a:spAutoFit/>
          </a:bodyPr>
          <a:lstStyle/>
          <a:p>
            <a:pPr algn="l">
              <a:lnSpc>
                <a:spcPts val="3919"/>
              </a:lnSpc>
            </a:pPr>
            <a:r>
              <a:rPr lang="en-US" sz="2799">
                <a:solidFill>
                  <a:srgbClr val="000000"/>
                </a:solidFill>
                <a:latin typeface="TT Chocolates"/>
                <a:ea typeface="TT Chocolates"/>
                <a:cs typeface="TT Chocolates"/>
                <a:sym typeface="TT Chocolates"/>
              </a:rPr>
              <a:t>Failed to handle large volumes of data leading to slower processing</a:t>
            </a:r>
          </a:p>
        </p:txBody>
      </p:sp>
      <p:sp>
        <p:nvSpPr>
          <p:cNvPr id="26" name="Freeform 26"/>
          <p:cNvSpPr/>
          <p:nvPr/>
        </p:nvSpPr>
        <p:spPr>
          <a:xfrm>
            <a:off x="14675003" y="-1970511"/>
            <a:ext cx="1075091" cy="1657366"/>
          </a:xfrm>
          <a:custGeom>
            <a:avLst/>
            <a:gdLst/>
            <a:ahLst/>
            <a:cxnLst/>
            <a:rect l="l" t="t" r="r" b="b"/>
            <a:pathLst>
              <a:path w="1075091" h="1657366">
                <a:moveTo>
                  <a:pt x="0" y="0"/>
                </a:moveTo>
                <a:lnTo>
                  <a:pt x="1075091" y="0"/>
                </a:lnTo>
                <a:lnTo>
                  <a:pt x="1075091" y="1657366"/>
                </a:lnTo>
                <a:lnTo>
                  <a:pt x="0" y="165736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0EC"/>
        </a:solidFill>
        <a:effectLst/>
      </p:bgPr>
    </p:bg>
    <p:spTree>
      <p:nvGrpSpPr>
        <p:cNvPr id="1" name=""/>
        <p:cNvGrpSpPr/>
        <p:nvPr/>
      </p:nvGrpSpPr>
      <p:grpSpPr>
        <a:xfrm>
          <a:off x="0" y="0"/>
          <a:ext cx="0" cy="0"/>
          <a:chOff x="0" y="0"/>
          <a:chExt cx="0" cy="0"/>
        </a:xfrm>
      </p:grpSpPr>
      <p:sp>
        <p:nvSpPr>
          <p:cNvPr id="2" name="Freeform 2"/>
          <p:cNvSpPr/>
          <p:nvPr/>
        </p:nvSpPr>
        <p:spPr>
          <a:xfrm>
            <a:off x="1604987" y="1963561"/>
            <a:ext cx="10673640" cy="1924130"/>
          </a:xfrm>
          <a:custGeom>
            <a:avLst/>
            <a:gdLst/>
            <a:ahLst/>
            <a:cxnLst/>
            <a:rect l="l" t="t" r="r" b="b"/>
            <a:pathLst>
              <a:path w="10673640" h="1924130">
                <a:moveTo>
                  <a:pt x="0" y="0"/>
                </a:moveTo>
                <a:lnTo>
                  <a:pt x="10673640" y="0"/>
                </a:lnTo>
                <a:lnTo>
                  <a:pt x="10673640" y="1924130"/>
                </a:lnTo>
                <a:lnTo>
                  <a:pt x="0" y="19241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338054" y="1405144"/>
            <a:ext cx="3631632" cy="1181187"/>
          </a:xfrm>
          <a:custGeom>
            <a:avLst/>
            <a:gdLst/>
            <a:ahLst/>
            <a:cxnLst/>
            <a:rect l="l" t="t" r="r" b="b"/>
            <a:pathLst>
              <a:path w="3631632" h="1181187">
                <a:moveTo>
                  <a:pt x="0" y="0"/>
                </a:moveTo>
                <a:lnTo>
                  <a:pt x="3631632" y="0"/>
                </a:lnTo>
                <a:lnTo>
                  <a:pt x="3631632" y="1181187"/>
                </a:lnTo>
                <a:lnTo>
                  <a:pt x="0" y="1181187"/>
                </a:lnTo>
                <a:lnTo>
                  <a:pt x="0" y="0"/>
                </a:lnTo>
                <a:close/>
              </a:path>
            </a:pathLst>
          </a:custGeom>
          <a:blipFill>
            <a:blip r:embed="rId4">
              <a:extLst>
                <a:ext uri="{96DAC541-7B7A-43D3-8B79-37D633B846F1}">
                  <asvg:svgBlip xmlns:asvg="http://schemas.microsoft.com/office/drawing/2016/SVG/main" r:embed="rId5"/>
                </a:ext>
              </a:extLst>
            </a:blip>
            <a:stretch>
              <a:fillRect t="-303" b="-303"/>
            </a:stretch>
          </a:blipFill>
        </p:spPr>
      </p:sp>
      <p:sp>
        <p:nvSpPr>
          <p:cNvPr id="4" name="Freeform 4"/>
          <p:cNvSpPr/>
          <p:nvPr/>
        </p:nvSpPr>
        <p:spPr>
          <a:xfrm>
            <a:off x="1604987" y="4139375"/>
            <a:ext cx="10673640" cy="2259934"/>
          </a:xfrm>
          <a:custGeom>
            <a:avLst/>
            <a:gdLst/>
            <a:ahLst/>
            <a:cxnLst/>
            <a:rect l="l" t="t" r="r" b="b"/>
            <a:pathLst>
              <a:path w="10673640" h="2259934">
                <a:moveTo>
                  <a:pt x="0" y="0"/>
                </a:moveTo>
                <a:lnTo>
                  <a:pt x="10673640" y="0"/>
                </a:lnTo>
                <a:lnTo>
                  <a:pt x="10673640" y="2259934"/>
                </a:lnTo>
                <a:lnTo>
                  <a:pt x="0" y="22599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338054" y="3580957"/>
            <a:ext cx="3631632" cy="1181187"/>
          </a:xfrm>
          <a:custGeom>
            <a:avLst/>
            <a:gdLst/>
            <a:ahLst/>
            <a:cxnLst/>
            <a:rect l="l" t="t" r="r" b="b"/>
            <a:pathLst>
              <a:path w="3631632" h="1181187">
                <a:moveTo>
                  <a:pt x="0" y="0"/>
                </a:moveTo>
                <a:lnTo>
                  <a:pt x="3631632" y="0"/>
                </a:lnTo>
                <a:lnTo>
                  <a:pt x="3631632" y="1181187"/>
                </a:lnTo>
                <a:lnTo>
                  <a:pt x="0" y="1181187"/>
                </a:lnTo>
                <a:lnTo>
                  <a:pt x="0" y="0"/>
                </a:lnTo>
                <a:close/>
              </a:path>
            </a:pathLst>
          </a:custGeom>
          <a:blipFill>
            <a:blip r:embed="rId4">
              <a:extLst>
                <a:ext uri="{96DAC541-7B7A-43D3-8B79-37D633B846F1}">
                  <asvg:svgBlip xmlns:asvg="http://schemas.microsoft.com/office/drawing/2016/SVG/main" r:embed="rId5"/>
                </a:ext>
              </a:extLst>
            </a:blip>
            <a:stretch>
              <a:fillRect t="-303" b="-303"/>
            </a:stretch>
          </a:blipFill>
        </p:spPr>
      </p:sp>
      <p:sp>
        <p:nvSpPr>
          <p:cNvPr id="6" name="Freeform 6"/>
          <p:cNvSpPr/>
          <p:nvPr/>
        </p:nvSpPr>
        <p:spPr>
          <a:xfrm>
            <a:off x="1604987" y="6621922"/>
            <a:ext cx="10673640" cy="2259934"/>
          </a:xfrm>
          <a:custGeom>
            <a:avLst/>
            <a:gdLst/>
            <a:ahLst/>
            <a:cxnLst/>
            <a:rect l="l" t="t" r="r" b="b"/>
            <a:pathLst>
              <a:path w="10673640" h="2259934">
                <a:moveTo>
                  <a:pt x="0" y="0"/>
                </a:moveTo>
                <a:lnTo>
                  <a:pt x="10673640" y="0"/>
                </a:lnTo>
                <a:lnTo>
                  <a:pt x="10673640" y="2259934"/>
                </a:lnTo>
                <a:lnTo>
                  <a:pt x="0" y="22599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2338054" y="6063505"/>
            <a:ext cx="3631632" cy="1181187"/>
          </a:xfrm>
          <a:custGeom>
            <a:avLst/>
            <a:gdLst/>
            <a:ahLst/>
            <a:cxnLst/>
            <a:rect l="l" t="t" r="r" b="b"/>
            <a:pathLst>
              <a:path w="3631632" h="1181187">
                <a:moveTo>
                  <a:pt x="0" y="0"/>
                </a:moveTo>
                <a:lnTo>
                  <a:pt x="3631632" y="0"/>
                </a:lnTo>
                <a:lnTo>
                  <a:pt x="3631632" y="1181187"/>
                </a:lnTo>
                <a:lnTo>
                  <a:pt x="0" y="1181187"/>
                </a:lnTo>
                <a:lnTo>
                  <a:pt x="0" y="0"/>
                </a:lnTo>
                <a:close/>
              </a:path>
            </a:pathLst>
          </a:custGeom>
          <a:blipFill>
            <a:blip r:embed="rId4">
              <a:extLst>
                <a:ext uri="{96DAC541-7B7A-43D3-8B79-37D633B846F1}">
                  <asvg:svgBlip xmlns:asvg="http://schemas.microsoft.com/office/drawing/2016/SVG/main" r:embed="rId5"/>
                </a:ext>
              </a:extLst>
            </a:blip>
            <a:stretch>
              <a:fillRect t="-303" b="-303"/>
            </a:stretch>
          </a:blipFill>
        </p:spPr>
      </p:sp>
      <p:sp>
        <p:nvSpPr>
          <p:cNvPr id="8" name="TextBox 8"/>
          <p:cNvSpPr txBox="1"/>
          <p:nvPr/>
        </p:nvSpPr>
        <p:spPr>
          <a:xfrm>
            <a:off x="2830337" y="1569969"/>
            <a:ext cx="2647066" cy="699135"/>
          </a:xfrm>
          <a:prstGeom prst="rect">
            <a:avLst/>
          </a:prstGeom>
        </p:spPr>
        <p:txBody>
          <a:bodyPr lIns="0" tIns="0" rIns="0" bIns="0" rtlCol="0" anchor="t">
            <a:spAutoFit/>
          </a:bodyPr>
          <a:lstStyle/>
          <a:p>
            <a:pPr algn="ctr">
              <a:lnSpc>
                <a:spcPts val="5040"/>
              </a:lnSpc>
            </a:pPr>
            <a:r>
              <a:rPr lang="en-US" sz="3600">
                <a:solidFill>
                  <a:srgbClr val="FFFFFF"/>
                </a:solidFill>
                <a:latin typeface="Pluma"/>
                <a:ea typeface="Pluma"/>
                <a:cs typeface="Pluma"/>
                <a:sym typeface="Pluma"/>
              </a:rPr>
              <a:t>Accuracy</a:t>
            </a:r>
          </a:p>
        </p:txBody>
      </p:sp>
      <p:sp>
        <p:nvSpPr>
          <p:cNvPr id="9" name="TextBox 9"/>
          <p:cNvSpPr txBox="1"/>
          <p:nvPr/>
        </p:nvSpPr>
        <p:spPr>
          <a:xfrm>
            <a:off x="2338054" y="2711036"/>
            <a:ext cx="9940573" cy="538480"/>
          </a:xfrm>
          <a:prstGeom prst="rect">
            <a:avLst/>
          </a:prstGeom>
        </p:spPr>
        <p:txBody>
          <a:bodyPr lIns="0" tIns="0" rIns="0" bIns="0" rtlCol="0" anchor="t">
            <a:spAutoFit/>
          </a:bodyPr>
          <a:lstStyle/>
          <a:p>
            <a:pPr algn="l">
              <a:lnSpc>
                <a:spcPts val="3919"/>
              </a:lnSpc>
            </a:pPr>
            <a:r>
              <a:rPr lang="en-US" sz="2799">
                <a:solidFill>
                  <a:srgbClr val="000000"/>
                </a:solidFill>
                <a:latin typeface="TT Chocolates"/>
                <a:ea typeface="TT Chocolates"/>
                <a:cs typeface="TT Chocolates"/>
                <a:sym typeface="TT Chocolates"/>
              </a:rPr>
              <a:t>Limited Accuracy due to high false positive or false negative rates</a:t>
            </a:r>
          </a:p>
        </p:txBody>
      </p:sp>
      <p:sp>
        <p:nvSpPr>
          <p:cNvPr id="10" name="TextBox 10"/>
          <p:cNvSpPr txBox="1"/>
          <p:nvPr/>
        </p:nvSpPr>
        <p:spPr>
          <a:xfrm>
            <a:off x="2830337" y="3745783"/>
            <a:ext cx="2647066" cy="699135"/>
          </a:xfrm>
          <a:prstGeom prst="rect">
            <a:avLst/>
          </a:prstGeom>
        </p:spPr>
        <p:txBody>
          <a:bodyPr lIns="0" tIns="0" rIns="0" bIns="0" rtlCol="0" anchor="t">
            <a:spAutoFit/>
          </a:bodyPr>
          <a:lstStyle/>
          <a:p>
            <a:pPr algn="ctr">
              <a:lnSpc>
                <a:spcPts val="5040"/>
              </a:lnSpc>
            </a:pPr>
            <a:r>
              <a:rPr lang="en-US" sz="3600">
                <a:solidFill>
                  <a:srgbClr val="FFFFFF"/>
                </a:solidFill>
                <a:latin typeface="Pluma"/>
                <a:ea typeface="Pluma"/>
                <a:cs typeface="Pluma"/>
                <a:sym typeface="Pluma"/>
              </a:rPr>
              <a:t>CONTEXT</a:t>
            </a:r>
          </a:p>
        </p:txBody>
      </p:sp>
      <p:sp>
        <p:nvSpPr>
          <p:cNvPr id="11" name="TextBox 11"/>
          <p:cNvSpPr txBox="1"/>
          <p:nvPr/>
        </p:nvSpPr>
        <p:spPr>
          <a:xfrm>
            <a:off x="2416842" y="4838784"/>
            <a:ext cx="9559466" cy="1033780"/>
          </a:xfrm>
          <a:prstGeom prst="rect">
            <a:avLst/>
          </a:prstGeom>
        </p:spPr>
        <p:txBody>
          <a:bodyPr lIns="0" tIns="0" rIns="0" bIns="0" rtlCol="0" anchor="t">
            <a:spAutoFit/>
          </a:bodyPr>
          <a:lstStyle/>
          <a:p>
            <a:pPr algn="l">
              <a:lnSpc>
                <a:spcPts val="3919"/>
              </a:lnSpc>
            </a:pPr>
            <a:r>
              <a:rPr lang="en-US" sz="2799">
                <a:solidFill>
                  <a:srgbClr val="000000"/>
                </a:solidFill>
                <a:latin typeface="TT Chocolates"/>
                <a:ea typeface="TT Chocolates"/>
                <a:cs typeface="TT Chocolates"/>
                <a:sym typeface="TT Chocolates"/>
              </a:rPr>
              <a:t>Many current systems may not understand the context of reviews or nuances in review language</a:t>
            </a:r>
          </a:p>
        </p:txBody>
      </p:sp>
      <p:sp>
        <p:nvSpPr>
          <p:cNvPr id="12" name="TextBox 12"/>
          <p:cNvSpPr txBox="1"/>
          <p:nvPr/>
        </p:nvSpPr>
        <p:spPr>
          <a:xfrm>
            <a:off x="2584195" y="6228331"/>
            <a:ext cx="3139349" cy="699135"/>
          </a:xfrm>
          <a:prstGeom prst="rect">
            <a:avLst/>
          </a:prstGeom>
        </p:spPr>
        <p:txBody>
          <a:bodyPr lIns="0" tIns="0" rIns="0" bIns="0" rtlCol="0" anchor="t">
            <a:spAutoFit/>
          </a:bodyPr>
          <a:lstStyle/>
          <a:p>
            <a:pPr algn="ctr">
              <a:lnSpc>
                <a:spcPts val="5040"/>
              </a:lnSpc>
            </a:pPr>
            <a:r>
              <a:rPr lang="en-US" sz="3600">
                <a:solidFill>
                  <a:srgbClr val="FFFFFF"/>
                </a:solidFill>
                <a:latin typeface="Pluma"/>
                <a:ea typeface="Pluma"/>
                <a:cs typeface="Pluma"/>
                <a:sym typeface="Pluma"/>
              </a:rPr>
              <a:t>scalability</a:t>
            </a:r>
          </a:p>
        </p:txBody>
      </p:sp>
      <p:sp>
        <p:nvSpPr>
          <p:cNvPr id="13" name="TextBox 13"/>
          <p:cNvSpPr txBox="1"/>
          <p:nvPr/>
        </p:nvSpPr>
        <p:spPr>
          <a:xfrm>
            <a:off x="2338054" y="7320892"/>
            <a:ext cx="9559466" cy="1033780"/>
          </a:xfrm>
          <a:prstGeom prst="rect">
            <a:avLst/>
          </a:prstGeom>
        </p:spPr>
        <p:txBody>
          <a:bodyPr lIns="0" tIns="0" rIns="0" bIns="0" rtlCol="0" anchor="t">
            <a:spAutoFit/>
          </a:bodyPr>
          <a:lstStyle/>
          <a:p>
            <a:pPr algn="l">
              <a:lnSpc>
                <a:spcPts val="3919"/>
              </a:lnSpc>
            </a:pPr>
            <a:r>
              <a:rPr lang="en-US" sz="2799">
                <a:solidFill>
                  <a:srgbClr val="000000"/>
                </a:solidFill>
                <a:latin typeface="TT Chocolates"/>
                <a:ea typeface="TT Chocolates"/>
                <a:cs typeface="TT Chocolates"/>
                <a:sym typeface="TT Chocolates"/>
              </a:rPr>
              <a:t>Failed to handle large volumes of data leading to slower processing</a:t>
            </a:r>
          </a:p>
        </p:txBody>
      </p:sp>
      <p:sp>
        <p:nvSpPr>
          <p:cNvPr id="14" name="Freeform 14"/>
          <p:cNvSpPr/>
          <p:nvPr/>
        </p:nvSpPr>
        <p:spPr>
          <a:xfrm>
            <a:off x="12767532" y="3603989"/>
            <a:ext cx="5425455" cy="3545339"/>
          </a:xfrm>
          <a:custGeom>
            <a:avLst/>
            <a:gdLst/>
            <a:ahLst/>
            <a:cxnLst/>
            <a:rect l="l" t="t" r="r" b="b"/>
            <a:pathLst>
              <a:path w="5425455" h="3545339">
                <a:moveTo>
                  <a:pt x="0" y="0"/>
                </a:moveTo>
                <a:lnTo>
                  <a:pt x="5425454" y="0"/>
                </a:lnTo>
                <a:lnTo>
                  <a:pt x="5425454" y="3545339"/>
                </a:lnTo>
                <a:lnTo>
                  <a:pt x="0" y="35453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13375878" y="3866751"/>
            <a:ext cx="3883422" cy="4140200"/>
          </a:xfrm>
          <a:prstGeom prst="rect">
            <a:avLst/>
          </a:prstGeom>
        </p:spPr>
        <p:txBody>
          <a:bodyPr lIns="0" tIns="0" rIns="0" bIns="0" rtlCol="0" anchor="t">
            <a:spAutoFit/>
          </a:bodyPr>
          <a:lstStyle/>
          <a:p>
            <a:pPr algn="ctr">
              <a:lnSpc>
                <a:spcPts val="10500"/>
              </a:lnSpc>
            </a:pPr>
            <a:r>
              <a:rPr lang="en-US" sz="7500">
                <a:solidFill>
                  <a:srgbClr val="FFFFFF"/>
                </a:solidFill>
                <a:latin typeface="Pluma Bold"/>
                <a:ea typeface="Pluma Bold"/>
                <a:cs typeface="Pluma Bold"/>
                <a:sym typeface="Pluma Bold"/>
              </a:rPr>
              <a:t>EXISTING </a:t>
            </a:r>
          </a:p>
          <a:p>
            <a:pPr algn="ctr">
              <a:lnSpc>
                <a:spcPts val="10500"/>
              </a:lnSpc>
            </a:pPr>
            <a:r>
              <a:rPr lang="en-US" sz="7500">
                <a:solidFill>
                  <a:srgbClr val="FFFFFF"/>
                </a:solidFill>
                <a:latin typeface="Pluma Bold"/>
                <a:ea typeface="Pluma Bold"/>
                <a:cs typeface="Pluma Bold"/>
                <a:sym typeface="Pluma Bold"/>
              </a:rPr>
              <a:t>SYSTEM</a:t>
            </a:r>
          </a:p>
          <a:p>
            <a:pPr algn="ctr">
              <a:lnSpc>
                <a:spcPts val="10500"/>
              </a:lnSpc>
            </a:pPr>
            <a:endParaRPr lang="en-US" sz="7500">
              <a:solidFill>
                <a:srgbClr val="FFFFFF"/>
              </a:solidFill>
              <a:latin typeface="Pluma Bold"/>
              <a:ea typeface="Pluma Bold"/>
              <a:cs typeface="Pluma Bold"/>
              <a:sym typeface="Pluma Bold"/>
            </a:endParaRPr>
          </a:p>
        </p:txBody>
      </p:sp>
      <p:sp>
        <p:nvSpPr>
          <p:cNvPr id="16" name="TextBox 16"/>
          <p:cNvSpPr txBox="1"/>
          <p:nvPr/>
        </p:nvSpPr>
        <p:spPr>
          <a:xfrm>
            <a:off x="12976126" y="775654"/>
            <a:ext cx="5008265" cy="1460500"/>
          </a:xfrm>
          <a:prstGeom prst="rect">
            <a:avLst/>
          </a:prstGeom>
        </p:spPr>
        <p:txBody>
          <a:bodyPr lIns="0" tIns="0" rIns="0" bIns="0" rtlCol="0" anchor="t">
            <a:spAutoFit/>
          </a:bodyPr>
          <a:lstStyle/>
          <a:p>
            <a:pPr algn="ctr">
              <a:lnSpc>
                <a:spcPts val="10500"/>
              </a:lnSpc>
            </a:pPr>
            <a:r>
              <a:rPr lang="en-US" sz="7500">
                <a:solidFill>
                  <a:srgbClr val="FF6EAF"/>
                </a:solidFill>
                <a:latin typeface="Pluma Bold"/>
                <a:ea typeface="Pluma Bold"/>
                <a:cs typeface="Pluma Bold"/>
                <a:sym typeface="Pluma Bold"/>
              </a:rPr>
              <a:t>DRAWBACKS</a:t>
            </a:r>
          </a:p>
        </p:txBody>
      </p:sp>
      <p:sp>
        <p:nvSpPr>
          <p:cNvPr id="17" name="Freeform 17"/>
          <p:cNvSpPr/>
          <p:nvPr/>
        </p:nvSpPr>
        <p:spPr>
          <a:xfrm>
            <a:off x="14780044" y="2208743"/>
            <a:ext cx="1075091" cy="1657366"/>
          </a:xfrm>
          <a:custGeom>
            <a:avLst/>
            <a:gdLst/>
            <a:ahLst/>
            <a:cxnLst/>
            <a:rect l="l" t="t" r="r" b="b"/>
            <a:pathLst>
              <a:path w="1075091" h="1657366">
                <a:moveTo>
                  <a:pt x="0" y="0"/>
                </a:moveTo>
                <a:lnTo>
                  <a:pt x="1075091" y="0"/>
                </a:lnTo>
                <a:lnTo>
                  <a:pt x="1075091" y="1657366"/>
                </a:lnTo>
                <a:lnTo>
                  <a:pt x="0" y="16573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961</Words>
  <Application>Microsoft Office PowerPoint</Application>
  <PresentationFormat>Custom</PresentationFormat>
  <Paragraphs>111</Paragraphs>
  <Slides>30</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30</vt:i4>
      </vt:variant>
    </vt:vector>
  </HeadingPairs>
  <TitlesOfParts>
    <vt:vector size="49" baseType="lpstr">
      <vt:lpstr>Walter Turncoat</vt:lpstr>
      <vt:lpstr>Handyman</vt:lpstr>
      <vt:lpstr>TT Chocolates</vt:lpstr>
      <vt:lpstr>Calibri</vt:lpstr>
      <vt:lpstr>TT Chocolates Bold</vt:lpstr>
      <vt:lpstr>Stadio Now Text Bold</vt:lpstr>
      <vt:lpstr>Blueberry</vt:lpstr>
      <vt:lpstr>Ara Hamah Homs</vt:lpstr>
      <vt:lpstr>Paytone One</vt:lpstr>
      <vt:lpstr>Public Sans Bold</vt:lpstr>
      <vt:lpstr>Open Sans Extra Bold</vt:lpstr>
      <vt:lpstr>Sniglet</vt:lpstr>
      <vt:lpstr>Pluma Bold</vt:lpstr>
      <vt:lpstr>Arial</vt:lpstr>
      <vt:lpstr>Poppins</vt:lpstr>
      <vt:lpstr>Gulfs Display</vt:lpstr>
      <vt:lpstr>Stadio Now Text</vt:lpstr>
      <vt:lpstr>Pluma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Original PPT.pptx</dc:title>
  <cp:lastModifiedBy>TEJU V</cp:lastModifiedBy>
  <cp:revision>1</cp:revision>
  <dcterms:created xsi:type="dcterms:W3CDTF">2006-08-16T00:00:00Z</dcterms:created>
  <dcterms:modified xsi:type="dcterms:W3CDTF">2024-11-16T02:56:19Z</dcterms:modified>
  <dc:identifier>DAGP-uPBqNw</dc:identifier>
</cp:coreProperties>
</file>